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387" r:id="rId2"/>
    <p:sldId id="390" r:id="rId3"/>
    <p:sldId id="389" r:id="rId4"/>
    <p:sldId id="398" r:id="rId5"/>
    <p:sldId id="401" r:id="rId6"/>
    <p:sldId id="399" r:id="rId7"/>
    <p:sldId id="403" r:id="rId8"/>
    <p:sldId id="404" r:id="rId9"/>
    <p:sldId id="405" r:id="rId10"/>
    <p:sldId id="406" r:id="rId11"/>
    <p:sldId id="407" r:id="rId12"/>
    <p:sldId id="408" r:id="rId13"/>
    <p:sldId id="409" r:id="rId14"/>
    <p:sldId id="410" r:id="rId15"/>
    <p:sldId id="411" r:id="rId16"/>
    <p:sldId id="413" r:id="rId17"/>
    <p:sldId id="412" r:id="rId18"/>
    <p:sldId id="38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Times New Roman" pitchFamily="18" charset="0"/>
        <a:ea typeface="宋体" charset="-122"/>
        <a:cs typeface="+mn-cs"/>
      </a:defRPr>
    </a:lvl1pPr>
    <a:lvl2pPr marL="457200" algn="l" rtl="0" fontAlgn="base">
      <a:spcBef>
        <a:spcPct val="0"/>
      </a:spcBef>
      <a:spcAft>
        <a:spcPct val="0"/>
      </a:spcAft>
      <a:defRPr kern="1200">
        <a:solidFill>
          <a:schemeClr val="tx1"/>
        </a:solidFill>
        <a:latin typeface="Times New Roman" pitchFamily="18" charset="0"/>
        <a:ea typeface="宋体" charset="-122"/>
        <a:cs typeface="+mn-cs"/>
      </a:defRPr>
    </a:lvl2pPr>
    <a:lvl3pPr marL="914400" algn="l" rtl="0" fontAlgn="base">
      <a:spcBef>
        <a:spcPct val="0"/>
      </a:spcBef>
      <a:spcAft>
        <a:spcPct val="0"/>
      </a:spcAft>
      <a:defRPr kern="1200">
        <a:solidFill>
          <a:schemeClr val="tx1"/>
        </a:solidFill>
        <a:latin typeface="Times New Roman" pitchFamily="18" charset="0"/>
        <a:ea typeface="宋体" charset="-122"/>
        <a:cs typeface="+mn-cs"/>
      </a:defRPr>
    </a:lvl3pPr>
    <a:lvl4pPr marL="1371600" algn="l" rtl="0" fontAlgn="base">
      <a:spcBef>
        <a:spcPct val="0"/>
      </a:spcBef>
      <a:spcAft>
        <a:spcPct val="0"/>
      </a:spcAft>
      <a:defRPr kern="1200">
        <a:solidFill>
          <a:schemeClr val="tx1"/>
        </a:solidFill>
        <a:latin typeface="Times New Roman" pitchFamily="18" charset="0"/>
        <a:ea typeface="宋体" charset="-122"/>
        <a:cs typeface="+mn-cs"/>
      </a:defRPr>
    </a:lvl4pPr>
    <a:lvl5pPr marL="1828800" algn="l" rtl="0" fontAlgn="base">
      <a:spcBef>
        <a:spcPct val="0"/>
      </a:spcBef>
      <a:spcAft>
        <a:spcPct val="0"/>
      </a:spcAft>
      <a:defRPr kern="1200">
        <a:solidFill>
          <a:schemeClr val="tx1"/>
        </a:solidFill>
        <a:latin typeface="Times New Roman" pitchFamily="18" charset="0"/>
        <a:ea typeface="宋体" charset="-122"/>
        <a:cs typeface="+mn-cs"/>
      </a:defRPr>
    </a:lvl5pPr>
    <a:lvl6pPr marL="2286000" algn="l" defTabSz="914400" rtl="0" eaLnBrk="1" latinLnBrk="0" hangingPunct="1">
      <a:defRPr kern="1200">
        <a:solidFill>
          <a:schemeClr val="tx1"/>
        </a:solidFill>
        <a:latin typeface="Times New Roman" pitchFamily="18" charset="0"/>
        <a:ea typeface="宋体" charset="-122"/>
        <a:cs typeface="+mn-cs"/>
      </a:defRPr>
    </a:lvl6pPr>
    <a:lvl7pPr marL="2743200" algn="l" defTabSz="914400" rtl="0" eaLnBrk="1" latinLnBrk="0" hangingPunct="1">
      <a:defRPr kern="1200">
        <a:solidFill>
          <a:schemeClr val="tx1"/>
        </a:solidFill>
        <a:latin typeface="Times New Roman" pitchFamily="18" charset="0"/>
        <a:ea typeface="宋体" charset="-122"/>
        <a:cs typeface="+mn-cs"/>
      </a:defRPr>
    </a:lvl7pPr>
    <a:lvl8pPr marL="3200400" algn="l" defTabSz="914400" rtl="0" eaLnBrk="1" latinLnBrk="0" hangingPunct="1">
      <a:defRPr kern="1200">
        <a:solidFill>
          <a:schemeClr val="tx1"/>
        </a:solidFill>
        <a:latin typeface="Times New Roman" pitchFamily="18" charset="0"/>
        <a:ea typeface="宋体" charset="-122"/>
        <a:cs typeface="+mn-cs"/>
      </a:defRPr>
    </a:lvl8pPr>
    <a:lvl9pPr marL="3657600" algn="l" defTabSz="914400" rtl="0" eaLnBrk="1" latinLnBrk="0" hangingPunct="1">
      <a:defRPr kern="1200">
        <a:solidFill>
          <a:schemeClr val="tx1"/>
        </a:solidFill>
        <a:latin typeface="Times New Roman" pitchFamily="18"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中度样式 1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963" autoAdjust="0"/>
  </p:normalViewPr>
  <p:slideViewPr>
    <p:cSldViewPr>
      <p:cViewPr varScale="1">
        <p:scale>
          <a:sx n="93" d="100"/>
          <a:sy n="93" d="100"/>
        </p:scale>
        <p:origin x="735" y="54"/>
      </p:cViewPr>
      <p:guideLst>
        <p:guide orient="horz" pos="2160"/>
        <p:guide pos="2880"/>
      </p:guideLst>
    </p:cSldViewPr>
  </p:slideViewPr>
  <p:notesTextViewPr>
    <p:cViewPr>
      <p:scale>
        <a:sx n="1" d="1"/>
        <a:sy n="1" d="1"/>
      </p:scale>
      <p:origin x="0" y="0"/>
    </p:cViewPr>
  </p:notesTextViewPr>
  <p:notesViewPr>
    <p:cSldViewPr>
      <p:cViewPr varScale="1">
        <p:scale>
          <a:sx n="68" d="100"/>
          <a:sy n="68" d="100"/>
        </p:scale>
        <p:origin x="-333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42814569-D52E-403D-9015-164E33F175CC}" type="datetimeFigureOut">
              <a:rPr lang="zh-CN" altLang="en-US"/>
              <a:pPr>
                <a:defRPr/>
              </a:pPr>
              <a:t>2021/6/17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187AF25F-AD30-48CE-9D3C-1306700C4EE0}"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4" name="图片 6" descr="屏幕剪辑"/>
          <p:cNvPicPr>
            <a:picLocks noChangeAspect="1"/>
          </p:cNvPicPr>
          <p:nvPr userDrawn="1"/>
        </p:nvPicPr>
        <p:blipFill>
          <a:blip r:embed="rId2" cstate="print">
            <a:clrChange>
              <a:clrFrom>
                <a:srgbClr val="FFFFFF"/>
              </a:clrFrom>
              <a:clrTo>
                <a:srgbClr val="FFFFFF">
                  <a:alpha val="0"/>
                </a:srgbClr>
              </a:clrTo>
            </a:clrChange>
          </a:blip>
          <a:srcRect l="11569" t="6844" r="5872" b="7623"/>
          <a:stretch>
            <a:fillRect/>
          </a:stretch>
        </p:blipFill>
        <p:spPr bwMode="auto">
          <a:xfrm>
            <a:off x="4851400" y="1214438"/>
            <a:ext cx="1800225" cy="1800225"/>
          </a:xfrm>
          <a:prstGeom prst="rect">
            <a:avLst/>
          </a:prstGeom>
          <a:noFill/>
          <a:ln w="9525">
            <a:noFill/>
            <a:miter lim="800000"/>
            <a:headEnd/>
            <a:tailEnd/>
          </a:ln>
        </p:spPr>
      </p:pic>
      <p:pic>
        <p:nvPicPr>
          <p:cNvPr id="5" name="Picture 2" descr="http://a2.att.hudong.com/11/51/19300001090235133595515161206.jpg"/>
          <p:cNvPicPr>
            <a:picLocks noChangeAspect="1" noChangeArrowheads="1"/>
          </p:cNvPicPr>
          <p:nvPr userDrawn="1"/>
        </p:nvPicPr>
        <p:blipFill>
          <a:blip r:embed="rId3" cstate="print"/>
          <a:srcRect/>
          <a:stretch>
            <a:fillRect/>
          </a:stretch>
        </p:blipFill>
        <p:spPr bwMode="auto">
          <a:xfrm>
            <a:off x="2565400" y="1214438"/>
            <a:ext cx="1727200" cy="1727200"/>
          </a:xfrm>
          <a:prstGeom prst="rect">
            <a:avLst/>
          </a:prstGeom>
          <a:noFill/>
          <a:ln w="9525">
            <a:noFill/>
            <a:miter lim="800000"/>
            <a:headEnd/>
            <a:tailEnd/>
          </a:ln>
        </p:spPr>
      </p:pic>
      <p:sp>
        <p:nvSpPr>
          <p:cNvPr id="2" name="标题 1"/>
          <p:cNvSpPr>
            <a:spLocks noGrp="1"/>
          </p:cNvSpPr>
          <p:nvPr>
            <p:ph type="ctrTitle"/>
          </p:nvPr>
        </p:nvSpPr>
        <p:spPr>
          <a:xfrm>
            <a:off x="685800" y="3212976"/>
            <a:ext cx="7772400" cy="1470025"/>
          </a:xfrm>
          <a:prstGeom prst="rect">
            <a:avLst/>
          </a:prstGeom>
        </p:spPr>
        <p:txBody>
          <a:bodyPr/>
          <a:lstStyle/>
          <a:p>
            <a:r>
              <a:rPr lang="zh-CN" altLang="en-US" dirty="0"/>
              <a:t>单击此处编辑母版标题样式</a:t>
            </a:r>
          </a:p>
        </p:txBody>
      </p:sp>
      <p:sp>
        <p:nvSpPr>
          <p:cNvPr id="3" name="副标题 2"/>
          <p:cNvSpPr>
            <a:spLocks noGrp="1"/>
          </p:cNvSpPr>
          <p:nvPr>
            <p:ph type="subTitle" idx="1"/>
          </p:nvPr>
        </p:nvSpPr>
        <p:spPr>
          <a:xfrm>
            <a:off x="1371600" y="4891608"/>
            <a:ext cx="6400800" cy="985664"/>
          </a:xfrm>
        </p:spPr>
        <p:txBody>
          <a:bodyPr/>
          <a:lstStyle>
            <a:lvl1pPr marL="0" indent="0" algn="ctr">
              <a:buNone/>
              <a:defRPr>
                <a:solidFill>
                  <a:schemeClr val="accent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a:t>单击此处编辑母版副标题样式</a:t>
            </a:r>
          </a:p>
        </p:txBody>
      </p:sp>
      <p:sp>
        <p:nvSpPr>
          <p:cNvPr id="6" name="日期占位符 3"/>
          <p:cNvSpPr>
            <a:spLocks noGrp="1"/>
          </p:cNvSpPr>
          <p:nvPr>
            <p:ph type="dt" sz="half" idx="10"/>
          </p:nvPr>
        </p:nvSpPr>
        <p:spPr/>
        <p:txBody>
          <a:bodyPr/>
          <a:lstStyle>
            <a:lvl1pPr>
              <a:defRPr/>
            </a:lvl1pPr>
          </a:lstStyle>
          <a:p>
            <a:pPr>
              <a:defRPr/>
            </a:pPr>
            <a:fld id="{1D83B237-B060-45AF-AED2-DAFCCD8E371B}" type="datetime1">
              <a:rPr lang="zh-CN" altLang="en-US" smtClean="0"/>
              <a:t>2021/6/17</a:t>
            </a:fld>
            <a:endParaRPr lang="zh-CN" altLang="en-US"/>
          </a:p>
        </p:txBody>
      </p:sp>
      <p:sp>
        <p:nvSpPr>
          <p:cNvPr id="7" name="页脚占位符 4"/>
          <p:cNvSpPr>
            <a:spLocks noGrp="1"/>
          </p:cNvSpPr>
          <p:nvPr>
            <p:ph type="ftr" sz="quarter" idx="11"/>
          </p:nvPr>
        </p:nvSpPr>
        <p:spPr/>
        <p:txBody>
          <a:bodyPr/>
          <a:lstStyle>
            <a:lvl1pPr>
              <a:defRPr/>
            </a:lvl1pPr>
          </a:lstStyle>
          <a:p>
            <a:pPr>
              <a:defRPr/>
            </a:pPr>
            <a:endParaRPr lang="zh-CN" altLang="en-US"/>
          </a:p>
        </p:txBody>
      </p:sp>
      <p:sp>
        <p:nvSpPr>
          <p:cNvPr id="8" name="灯片编号占位符 5"/>
          <p:cNvSpPr>
            <a:spLocks noGrp="1"/>
          </p:cNvSpPr>
          <p:nvPr>
            <p:ph type="sldNum" sz="quarter" idx="12"/>
          </p:nvPr>
        </p:nvSpPr>
        <p:spPr/>
        <p:txBody>
          <a:bodyPr/>
          <a:lstStyle>
            <a:lvl1pPr>
              <a:defRPr/>
            </a:lvl1pPr>
          </a:lstStyle>
          <a:p>
            <a:pPr>
              <a:defRPr/>
            </a:pPr>
            <a:fld id="{A893DDD7-E749-481C-9E0A-49317953E6A8}" type="slidenum">
              <a:rPr lang="zh-CN" altLang="en-US"/>
              <a:pPr>
                <a:defRPr/>
              </a:pPr>
              <a:t>‹#›</a:t>
            </a:fld>
            <a:endParaRPr lang="zh-CN" altLang="en-US"/>
          </a:p>
        </p:txBody>
      </p:sp>
    </p:spTree>
  </p:cSld>
  <p:clrMapOvr>
    <a:overrideClrMapping bg1="lt1" tx1="dk1" bg2="lt2" tx2="dk2" accent1="accent1" accent2="accent2" accent3="accent3" accent4="accent4" accent5="accent5" accent6="accent6" hlink="hlink" folHlink="folHlink"/>
  </p:clrMapOvr>
  <p:transition spd="med">
    <p:pull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pic>
        <p:nvPicPr>
          <p:cNvPr id="3" name="图片 6" descr="屏幕剪辑"/>
          <p:cNvPicPr>
            <a:picLocks noChangeAspect="1"/>
          </p:cNvPicPr>
          <p:nvPr/>
        </p:nvPicPr>
        <p:blipFill>
          <a:blip r:embed="rId2" cstate="print"/>
          <a:srcRect/>
          <a:stretch>
            <a:fillRect/>
          </a:stretch>
        </p:blipFill>
        <p:spPr bwMode="auto">
          <a:xfrm>
            <a:off x="7885113" y="263525"/>
            <a:ext cx="863600" cy="863600"/>
          </a:xfrm>
          <a:prstGeom prst="rect">
            <a:avLst/>
          </a:prstGeom>
          <a:noFill/>
          <a:ln w="9525">
            <a:noFill/>
            <a:miter lim="800000"/>
            <a:headEnd/>
            <a:tailEnd/>
          </a:ln>
        </p:spPr>
      </p:pic>
      <p:sp>
        <p:nvSpPr>
          <p:cNvPr id="4" name="矩形 3"/>
          <p:cNvSpPr/>
          <p:nvPr/>
        </p:nvSpPr>
        <p:spPr>
          <a:xfrm>
            <a:off x="-17463" y="1341438"/>
            <a:ext cx="9178926" cy="1365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6" name="标题 1"/>
          <p:cNvSpPr>
            <a:spLocks noGrp="1"/>
          </p:cNvSpPr>
          <p:nvPr>
            <p:ph type="title"/>
          </p:nvPr>
        </p:nvSpPr>
        <p:spPr>
          <a:xfrm>
            <a:off x="457200" y="260648"/>
            <a:ext cx="8229600" cy="868958"/>
          </a:xfrm>
          <a:prstGeom prst="rect">
            <a:avLst/>
          </a:prstGeom>
        </p:spPr>
        <p:txBody>
          <a:bodyPr/>
          <a:lstStyle>
            <a:lvl1pPr algn="l">
              <a:defRPr/>
            </a:lvl1pPr>
          </a:lstStyle>
          <a:p>
            <a:r>
              <a:rPr lang="zh-CN" altLang="en-US"/>
              <a:t>单击此处编辑母版标题样式</a:t>
            </a:r>
            <a:endParaRPr lang="zh-CN" altLang="en-US" dirty="0"/>
          </a:p>
        </p:txBody>
      </p:sp>
      <p:sp>
        <p:nvSpPr>
          <p:cNvPr id="5" name="日期占位符 2"/>
          <p:cNvSpPr>
            <a:spLocks noGrp="1"/>
          </p:cNvSpPr>
          <p:nvPr>
            <p:ph type="dt" sz="half" idx="10"/>
          </p:nvPr>
        </p:nvSpPr>
        <p:spPr/>
        <p:txBody>
          <a:bodyPr/>
          <a:lstStyle>
            <a:lvl1pPr>
              <a:defRPr/>
            </a:lvl1pPr>
          </a:lstStyle>
          <a:p>
            <a:pPr>
              <a:defRPr/>
            </a:pPr>
            <a:fld id="{9183EAA3-F54D-4E15-8268-06F599F9084A}" type="datetime1">
              <a:rPr lang="zh-CN" altLang="en-US" smtClean="0"/>
              <a:t>2021/6/17</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600E003E-0575-47FD-924A-1ECBEFCDF6F3}" type="slidenum">
              <a:rPr lang="zh-CN" altLang="en-US"/>
              <a:pPr>
                <a:defRPr/>
              </a:pPr>
              <a:t>‹#›</a:t>
            </a:fld>
            <a:endParaRPr lang="zh-CN" altLang="en-US"/>
          </a:p>
        </p:txBody>
      </p:sp>
    </p:spTree>
  </p:cSld>
  <p:clrMapOvr>
    <a:masterClrMapping/>
  </p:clrMapOvr>
  <p:transition spd="med">
    <p:pull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EB933062-104C-49B5-B545-42E12F0058F4}" type="datetime1">
              <a:rPr lang="zh-CN" altLang="en-US" smtClean="0"/>
              <a:t>2021/6/17</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865A3210-C099-4DA7-A1D4-454C5570A594}" type="slidenum">
              <a:rPr lang="zh-CN" altLang="en-US"/>
              <a:pPr>
                <a:defRPr/>
              </a:pPr>
              <a:t>‹#›</a:t>
            </a:fld>
            <a:endParaRPr lang="zh-CN" altLang="en-US"/>
          </a:p>
        </p:txBody>
      </p:sp>
    </p:spTree>
  </p:cSld>
  <p:clrMapOvr>
    <a:masterClrMapping/>
  </p:clrMapOvr>
  <p:transition spd="med">
    <p:pull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2E671036-5426-400D-B6B6-C7FC0033DAD8}" type="datetime1">
              <a:rPr lang="zh-CN" altLang="en-US" smtClean="0"/>
              <a:t>2021/6/17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25016D54-6323-43EE-AB8F-1C22497C1C1D}" type="slidenum">
              <a:rPr lang="zh-CN" altLang="en-US"/>
              <a:pPr>
                <a:defRPr/>
              </a:pPr>
              <a:t>‹#›</a:t>
            </a:fld>
            <a:endParaRPr lang="zh-CN" altLang="en-US"/>
          </a:p>
        </p:txBody>
      </p:sp>
    </p:spTree>
  </p:cSld>
  <p:clrMapOvr>
    <a:masterClrMapping/>
  </p:clrMapOvr>
  <p:transition spd="med">
    <p:pull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DCC0185A-3867-423B-A3F1-CD3DE08FE60C}" type="datetime1">
              <a:rPr lang="zh-CN" altLang="en-US" smtClean="0"/>
              <a:t>2021/6/17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E02B3963-1075-4B59-B3E7-ADB872EF2BAB}" type="slidenum">
              <a:rPr lang="zh-CN" altLang="en-US"/>
              <a:pPr>
                <a:defRPr/>
              </a:pPr>
              <a:t>‹#›</a:t>
            </a:fld>
            <a:endParaRPr lang="zh-CN" altLang="en-US"/>
          </a:p>
        </p:txBody>
      </p:sp>
    </p:spTree>
  </p:cSld>
  <p:clrMapOvr>
    <a:masterClrMapping/>
  </p:clrMapOvr>
  <p:transition spd="med">
    <p:pull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标题和竖排文字">
    <p:spTree>
      <p:nvGrpSpPr>
        <p:cNvPr id="1" name=""/>
        <p:cNvGrpSpPr/>
        <p:nvPr/>
      </p:nvGrpSpPr>
      <p:grpSpPr>
        <a:xfrm>
          <a:off x="0" y="0"/>
          <a:ext cx="0" cy="0"/>
          <a:chOff x="0" y="0"/>
          <a:chExt cx="0" cy="0"/>
        </a:xfrm>
      </p:grpSpPr>
      <p:pic>
        <p:nvPicPr>
          <p:cNvPr id="4" name="图片 6" descr="屏幕剪辑"/>
          <p:cNvPicPr>
            <a:picLocks noChangeAspect="1"/>
          </p:cNvPicPr>
          <p:nvPr/>
        </p:nvPicPr>
        <p:blipFill>
          <a:blip r:embed="rId2" cstate="print"/>
          <a:srcRect/>
          <a:stretch>
            <a:fillRect/>
          </a:stretch>
        </p:blipFill>
        <p:spPr bwMode="auto">
          <a:xfrm>
            <a:off x="7885113" y="263525"/>
            <a:ext cx="863600" cy="863600"/>
          </a:xfrm>
          <a:prstGeom prst="rect">
            <a:avLst/>
          </a:prstGeom>
          <a:noFill/>
          <a:ln w="9525">
            <a:noFill/>
            <a:miter lim="800000"/>
            <a:headEnd/>
            <a:tailEnd/>
          </a:ln>
        </p:spPr>
      </p:pic>
      <p:sp>
        <p:nvSpPr>
          <p:cNvPr id="5" name="矩形 4"/>
          <p:cNvSpPr/>
          <p:nvPr/>
        </p:nvSpPr>
        <p:spPr>
          <a:xfrm>
            <a:off x="-17463" y="1341438"/>
            <a:ext cx="9178926" cy="1365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标题 1"/>
          <p:cNvSpPr>
            <a:spLocks noGrp="1"/>
          </p:cNvSpPr>
          <p:nvPr>
            <p:ph type="title"/>
          </p:nvPr>
        </p:nvSpPr>
        <p:spPr>
          <a:xfrm>
            <a:off x="457200" y="260648"/>
            <a:ext cx="8229600" cy="868958"/>
          </a:xfrm>
          <a:prstGeom prst="rect">
            <a:avLst/>
          </a:prstGeom>
        </p:spPr>
        <p:txBody>
          <a:bodyPr/>
          <a:lstStyle>
            <a:lvl1pPr algn="l">
              <a:defRPr/>
            </a:lvl1pPr>
          </a:lstStyle>
          <a:p>
            <a:r>
              <a:rPr lang="zh-CN" altLang="en-US"/>
              <a:t>单击此处编辑母版标题样式</a:t>
            </a:r>
            <a:endParaRPr lang="zh-CN" altLang="en-US" dirty="0"/>
          </a:p>
        </p:txBody>
      </p:sp>
      <p:sp>
        <p:nvSpPr>
          <p:cNvPr id="6" name="日期占位符 3"/>
          <p:cNvSpPr>
            <a:spLocks noGrp="1"/>
          </p:cNvSpPr>
          <p:nvPr>
            <p:ph type="dt" sz="half" idx="10"/>
          </p:nvPr>
        </p:nvSpPr>
        <p:spPr/>
        <p:txBody>
          <a:bodyPr/>
          <a:lstStyle>
            <a:lvl1pPr>
              <a:defRPr/>
            </a:lvl1pPr>
          </a:lstStyle>
          <a:p>
            <a:pPr>
              <a:defRPr/>
            </a:pPr>
            <a:fld id="{D3FDB898-011C-4380-80C0-F442FE2FB41D}" type="datetime1">
              <a:rPr lang="zh-CN" altLang="en-US" smtClean="0"/>
              <a:t>2021/6/17</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B69DAF01-2966-4D6B-9135-514789292061}" type="slidenum">
              <a:rPr lang="zh-CN" altLang="en-US"/>
              <a:pPr>
                <a:defRPr/>
              </a:pPr>
              <a:t>‹#›</a:t>
            </a:fld>
            <a:endParaRPr lang="zh-CN" altLang="en-US"/>
          </a:p>
        </p:txBody>
      </p:sp>
    </p:spTree>
  </p:cSld>
  <p:clrMapOvr>
    <a:masterClrMapping/>
  </p:clrMapOvr>
  <p:transition spd="med">
    <p:pull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0C8466F2-3F48-47FF-BD0D-21BF505FC310}" type="datetime1">
              <a:rPr lang="zh-CN" altLang="en-US" smtClean="0"/>
              <a:t>2021/6/17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64EC7CC-4333-4B3F-AE84-1C9897E01DF3}" type="slidenum">
              <a:rPr lang="zh-CN" altLang="en-US"/>
              <a:pPr>
                <a:defRPr/>
              </a:pPr>
              <a:t>‹#›</a:t>
            </a:fld>
            <a:endParaRPr lang="zh-CN" altLang="en-US"/>
          </a:p>
        </p:txBody>
      </p:sp>
    </p:spTree>
  </p:cSld>
  <p:clrMapOvr>
    <a:masterClrMapping/>
  </p:clrMapOvr>
  <p:transition spd="med">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4" name="图片 6" descr="屏幕剪辑"/>
          <p:cNvPicPr>
            <a:picLocks noChangeAspect="1"/>
          </p:cNvPicPr>
          <p:nvPr/>
        </p:nvPicPr>
        <p:blipFill>
          <a:blip r:embed="rId2" cstate="print"/>
          <a:srcRect/>
          <a:stretch>
            <a:fillRect/>
          </a:stretch>
        </p:blipFill>
        <p:spPr bwMode="auto">
          <a:xfrm>
            <a:off x="7885113" y="263525"/>
            <a:ext cx="863600" cy="863600"/>
          </a:xfrm>
          <a:prstGeom prst="rect">
            <a:avLst/>
          </a:prstGeom>
          <a:noFill/>
          <a:ln w="9525">
            <a:noFill/>
            <a:miter lim="800000"/>
            <a:headEnd/>
            <a:tailEnd/>
          </a:ln>
        </p:spPr>
      </p:pic>
      <p:sp>
        <p:nvSpPr>
          <p:cNvPr id="5" name="矩形 4"/>
          <p:cNvSpPr/>
          <p:nvPr/>
        </p:nvSpPr>
        <p:spPr>
          <a:xfrm>
            <a:off x="-17463" y="1341438"/>
            <a:ext cx="9178926" cy="1365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title"/>
          </p:nvPr>
        </p:nvSpPr>
        <p:spPr>
          <a:xfrm>
            <a:off x="457200" y="260648"/>
            <a:ext cx="8229600" cy="868958"/>
          </a:xfrm>
          <a:prstGeom prst="rect">
            <a:avLst/>
          </a:prstGeom>
        </p:spPr>
        <p:txBody>
          <a:bodyPr/>
          <a:lstStyle>
            <a:lvl1pPr algn="l">
              <a:defRPr/>
            </a:lvl1pPr>
          </a:lstStyle>
          <a:p>
            <a:r>
              <a:rPr lang="zh-CN" altLang="en-US"/>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ltLang="en-US" dirty="0"/>
          </a:p>
        </p:txBody>
      </p:sp>
      <p:sp>
        <p:nvSpPr>
          <p:cNvPr id="6" name="日期占位符 3"/>
          <p:cNvSpPr>
            <a:spLocks noGrp="1"/>
          </p:cNvSpPr>
          <p:nvPr>
            <p:ph type="dt" sz="half" idx="10"/>
          </p:nvPr>
        </p:nvSpPr>
        <p:spPr/>
        <p:txBody>
          <a:bodyPr/>
          <a:lstStyle>
            <a:lvl1pPr>
              <a:defRPr/>
            </a:lvl1pPr>
          </a:lstStyle>
          <a:p>
            <a:pPr>
              <a:defRPr/>
            </a:pPr>
            <a:fld id="{8C880C67-44C8-4C69-90A5-0140D62BDD7C}" type="datetime1">
              <a:rPr lang="zh-CN" altLang="en-US" smtClean="0"/>
              <a:t>2021/6/17</a:t>
            </a:fld>
            <a:endParaRPr lang="zh-CN" altLang="en-US"/>
          </a:p>
        </p:txBody>
      </p:sp>
      <p:sp>
        <p:nvSpPr>
          <p:cNvPr id="7" name="页脚占位符 4"/>
          <p:cNvSpPr>
            <a:spLocks noGrp="1"/>
          </p:cNvSpPr>
          <p:nvPr>
            <p:ph type="ftr" sz="quarter" idx="11"/>
          </p:nvPr>
        </p:nvSpPr>
        <p:spPr/>
        <p:txBody>
          <a:bodyPr/>
          <a:lstStyle>
            <a:lvl1pPr>
              <a:defRPr/>
            </a:lvl1pPr>
          </a:lstStyle>
          <a:p>
            <a:pPr>
              <a:defRPr/>
            </a:pPr>
            <a:endParaRPr lang="zh-CN" altLang="en-US"/>
          </a:p>
        </p:txBody>
      </p:sp>
      <p:sp>
        <p:nvSpPr>
          <p:cNvPr id="8" name="灯片编号占位符 5"/>
          <p:cNvSpPr>
            <a:spLocks noGrp="1"/>
          </p:cNvSpPr>
          <p:nvPr>
            <p:ph type="sldNum" sz="quarter" idx="12"/>
          </p:nvPr>
        </p:nvSpPr>
        <p:spPr/>
        <p:txBody>
          <a:bodyPr/>
          <a:lstStyle>
            <a:lvl1pPr>
              <a:defRPr/>
            </a:lvl1pPr>
          </a:lstStyle>
          <a:p>
            <a:pPr>
              <a:defRPr/>
            </a:pPr>
            <a:fld id="{C610B3F6-4DE3-42A5-B71A-ECA7EB6E7FF8}" type="slidenum">
              <a:rPr lang="zh-CN" altLang="en-US"/>
              <a:pPr>
                <a:defRPr/>
              </a:pPr>
              <a:t>‹#›</a:t>
            </a:fld>
            <a:endParaRPr lang="zh-CN" altLang="en-US"/>
          </a:p>
        </p:txBody>
      </p:sp>
    </p:spTree>
  </p:cSld>
  <p:clrMapOvr>
    <a:masterClrMapping/>
  </p:clrMapOvr>
  <p:transition spd="med">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自定义版式">
    <p:spTree>
      <p:nvGrpSpPr>
        <p:cNvPr id="1" name=""/>
        <p:cNvGrpSpPr/>
        <p:nvPr/>
      </p:nvGrpSpPr>
      <p:grpSpPr>
        <a:xfrm>
          <a:off x="0" y="0"/>
          <a:ext cx="0" cy="0"/>
          <a:chOff x="0" y="0"/>
          <a:chExt cx="0" cy="0"/>
        </a:xfrm>
      </p:grpSpPr>
      <p:sp>
        <p:nvSpPr>
          <p:cNvPr id="4" name="矩形 3"/>
          <p:cNvSpPr/>
          <p:nvPr/>
        </p:nvSpPr>
        <p:spPr>
          <a:xfrm>
            <a:off x="-17463" y="0"/>
            <a:ext cx="9178926" cy="13620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 name="矩形 4"/>
          <p:cNvSpPr/>
          <p:nvPr/>
        </p:nvSpPr>
        <p:spPr>
          <a:xfrm>
            <a:off x="-17463" y="6688138"/>
            <a:ext cx="9178926" cy="1698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pic>
        <p:nvPicPr>
          <p:cNvPr id="6" name="图片 8" descr="屏幕剪辑"/>
          <p:cNvPicPr>
            <a:picLocks noChangeAspect="1"/>
          </p:cNvPicPr>
          <p:nvPr/>
        </p:nvPicPr>
        <p:blipFill>
          <a:blip r:embed="rId2" cstate="print"/>
          <a:srcRect/>
          <a:stretch>
            <a:fillRect/>
          </a:stretch>
        </p:blipFill>
        <p:spPr bwMode="auto">
          <a:xfrm>
            <a:off x="179388" y="141288"/>
            <a:ext cx="1020762" cy="1079500"/>
          </a:xfrm>
          <a:prstGeom prst="rect">
            <a:avLst/>
          </a:prstGeom>
          <a:noFill/>
          <a:ln w="9525">
            <a:noFill/>
            <a:miter lim="800000"/>
            <a:headEnd/>
            <a:tailEnd/>
          </a:ln>
        </p:spPr>
      </p:pic>
      <p:sp>
        <p:nvSpPr>
          <p:cNvPr id="9" name="标题 1"/>
          <p:cNvSpPr>
            <a:spLocks noGrp="1"/>
          </p:cNvSpPr>
          <p:nvPr>
            <p:ph type="title"/>
          </p:nvPr>
        </p:nvSpPr>
        <p:spPr>
          <a:xfrm>
            <a:off x="1403648" y="246901"/>
            <a:ext cx="7077472" cy="868958"/>
          </a:xfrm>
          <a:prstGeom prst="rect">
            <a:avLst/>
          </a:prstGeom>
        </p:spPr>
        <p:txBody>
          <a:bodyPr/>
          <a:lstStyle>
            <a:lvl1pPr algn="l">
              <a:defRPr>
                <a:solidFill>
                  <a:schemeClr val="bg1"/>
                </a:solidFill>
              </a:defRPr>
            </a:lvl1pPr>
          </a:lstStyle>
          <a:p>
            <a:r>
              <a:rPr lang="zh-CN" altLang="en-US"/>
              <a:t>单击此处编辑母版标题样式</a:t>
            </a:r>
            <a:endParaRPr lang="zh-CN" altLang="en-US" dirty="0"/>
          </a:p>
        </p:txBody>
      </p:sp>
      <p:sp>
        <p:nvSpPr>
          <p:cNvPr id="13" name="内容占位符 2"/>
          <p:cNvSpPr>
            <a:spLocks noGrp="1"/>
          </p:cNvSpPr>
          <p:nvPr>
            <p:ph idx="1"/>
          </p:nvPr>
        </p:nvSpPr>
        <p:spPr>
          <a:xfrm>
            <a:off x="457200" y="1600200"/>
            <a:ext cx="8229600"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ltLang="en-US" dirty="0"/>
          </a:p>
        </p:txBody>
      </p:sp>
      <p:sp>
        <p:nvSpPr>
          <p:cNvPr id="7" name="日期占位符 2"/>
          <p:cNvSpPr>
            <a:spLocks noGrp="1"/>
          </p:cNvSpPr>
          <p:nvPr>
            <p:ph type="dt" sz="half" idx="10"/>
          </p:nvPr>
        </p:nvSpPr>
        <p:spPr/>
        <p:txBody>
          <a:bodyPr/>
          <a:lstStyle>
            <a:lvl1pPr>
              <a:defRPr/>
            </a:lvl1pPr>
          </a:lstStyle>
          <a:p>
            <a:pPr>
              <a:defRPr/>
            </a:pPr>
            <a:fld id="{2BEFF3D4-1E77-413D-A583-6848A37155C1}" type="datetime1">
              <a:rPr lang="zh-CN" altLang="en-US" smtClean="0"/>
              <a:t>2021/6/17</a:t>
            </a:fld>
            <a:endParaRPr lang="zh-CN" altLang="en-US"/>
          </a:p>
        </p:txBody>
      </p:sp>
      <p:sp>
        <p:nvSpPr>
          <p:cNvPr id="8" name="页脚占位符 3"/>
          <p:cNvSpPr>
            <a:spLocks noGrp="1"/>
          </p:cNvSpPr>
          <p:nvPr>
            <p:ph type="ftr" sz="quarter" idx="11"/>
          </p:nvPr>
        </p:nvSpPr>
        <p:spPr/>
        <p:txBody>
          <a:bodyPr/>
          <a:lstStyle>
            <a:lvl1pPr>
              <a:defRPr/>
            </a:lvl1pPr>
          </a:lstStyle>
          <a:p>
            <a:pPr>
              <a:defRPr/>
            </a:pPr>
            <a:endParaRPr lang="zh-CN" altLang="en-US"/>
          </a:p>
        </p:txBody>
      </p:sp>
      <p:sp>
        <p:nvSpPr>
          <p:cNvPr id="10" name="灯片编号占位符 4"/>
          <p:cNvSpPr>
            <a:spLocks noGrp="1"/>
          </p:cNvSpPr>
          <p:nvPr>
            <p:ph type="sldNum" sz="quarter" idx="12"/>
          </p:nvPr>
        </p:nvSpPr>
        <p:spPr/>
        <p:txBody>
          <a:bodyPr/>
          <a:lstStyle>
            <a:lvl1pPr>
              <a:defRPr/>
            </a:lvl1pPr>
          </a:lstStyle>
          <a:p>
            <a:pPr>
              <a:defRPr/>
            </a:pPr>
            <a:fld id="{9AE01C87-35CB-4562-BAD5-320A19E0AB7F}" type="slidenum">
              <a:rPr lang="zh-CN" altLang="en-US"/>
              <a:pPr>
                <a:defRPr/>
              </a:pPr>
              <a:t>‹#›</a:t>
            </a:fld>
            <a:endParaRPr lang="zh-CN" altLang="en-US"/>
          </a:p>
        </p:txBody>
      </p:sp>
    </p:spTree>
  </p:cSld>
  <p:clrMapOvr>
    <a:masterClrMapping/>
  </p:clrMapOvr>
  <p:transition spd="med">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4" name="矩形 3"/>
          <p:cNvSpPr/>
          <p:nvPr/>
        </p:nvSpPr>
        <p:spPr>
          <a:xfrm>
            <a:off x="-17463" y="0"/>
            <a:ext cx="9178926" cy="13620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 name="矩形 4"/>
          <p:cNvSpPr/>
          <p:nvPr/>
        </p:nvSpPr>
        <p:spPr>
          <a:xfrm>
            <a:off x="-17463" y="6688138"/>
            <a:ext cx="9178926" cy="1698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pic>
        <p:nvPicPr>
          <p:cNvPr id="6" name="图片 8" descr="屏幕剪辑"/>
          <p:cNvPicPr>
            <a:picLocks noChangeAspect="1"/>
          </p:cNvPicPr>
          <p:nvPr/>
        </p:nvPicPr>
        <p:blipFill>
          <a:blip r:embed="rId2" cstate="print"/>
          <a:srcRect/>
          <a:stretch>
            <a:fillRect/>
          </a:stretch>
        </p:blipFill>
        <p:spPr bwMode="auto">
          <a:xfrm>
            <a:off x="204788" y="141288"/>
            <a:ext cx="1089025" cy="1079500"/>
          </a:xfrm>
          <a:prstGeom prst="rect">
            <a:avLst/>
          </a:prstGeom>
          <a:noFill/>
          <a:ln w="9525">
            <a:noFill/>
            <a:miter lim="800000"/>
            <a:headEnd/>
            <a:tailEnd/>
          </a:ln>
        </p:spPr>
      </p:pic>
      <p:sp>
        <p:nvSpPr>
          <p:cNvPr id="12" name="文本占位符 2"/>
          <p:cNvSpPr>
            <a:spLocks noGrp="1"/>
          </p:cNvSpPr>
          <p:nvPr>
            <p:ph idx="1"/>
          </p:nvPr>
        </p:nvSpPr>
        <p:spPr>
          <a:xfrm>
            <a:off x="457200" y="1600200"/>
            <a:ext cx="8229600" cy="4525963"/>
          </a:xfrm>
          <a:prstGeom prst="rect">
            <a:avLst/>
          </a:prstGeom>
        </p:spPr>
        <p:txBody>
          <a:bodyPr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ltLang="en-US" dirty="0"/>
          </a:p>
        </p:txBody>
      </p:sp>
      <p:sp>
        <p:nvSpPr>
          <p:cNvPr id="13" name="标题 1"/>
          <p:cNvSpPr>
            <a:spLocks noGrp="1"/>
          </p:cNvSpPr>
          <p:nvPr>
            <p:ph type="title"/>
          </p:nvPr>
        </p:nvSpPr>
        <p:spPr>
          <a:xfrm>
            <a:off x="1403648" y="246901"/>
            <a:ext cx="7077472" cy="868958"/>
          </a:xfrm>
          <a:prstGeom prst="rect">
            <a:avLst/>
          </a:prstGeom>
        </p:spPr>
        <p:txBody>
          <a:bodyPr/>
          <a:lstStyle>
            <a:lvl1pPr algn="l">
              <a:defRPr>
                <a:solidFill>
                  <a:schemeClr val="bg1"/>
                </a:solidFill>
              </a:defRPr>
            </a:lvl1pPr>
          </a:lstStyle>
          <a:p>
            <a:r>
              <a:rPr lang="zh-CN" altLang="en-US"/>
              <a:t>单击此处编辑母版标题样式</a:t>
            </a:r>
            <a:endParaRPr lang="zh-CN" altLang="en-US" dirty="0"/>
          </a:p>
        </p:txBody>
      </p:sp>
      <p:sp>
        <p:nvSpPr>
          <p:cNvPr id="7" name="日期占位符 2"/>
          <p:cNvSpPr>
            <a:spLocks noGrp="1"/>
          </p:cNvSpPr>
          <p:nvPr>
            <p:ph type="dt" sz="half" idx="10"/>
          </p:nvPr>
        </p:nvSpPr>
        <p:spPr/>
        <p:txBody>
          <a:bodyPr/>
          <a:lstStyle>
            <a:lvl1pPr>
              <a:defRPr/>
            </a:lvl1pPr>
          </a:lstStyle>
          <a:p>
            <a:pPr>
              <a:defRPr/>
            </a:pPr>
            <a:fld id="{790DDE56-8ECC-4921-BE15-0209E1FB0819}" type="datetime1">
              <a:rPr lang="zh-CN" altLang="en-US" smtClean="0"/>
              <a:t>2021/6/17</a:t>
            </a:fld>
            <a:endParaRPr lang="zh-CN" altLang="en-US"/>
          </a:p>
        </p:txBody>
      </p:sp>
      <p:sp>
        <p:nvSpPr>
          <p:cNvPr id="8" name="页脚占位符 3"/>
          <p:cNvSpPr>
            <a:spLocks noGrp="1"/>
          </p:cNvSpPr>
          <p:nvPr>
            <p:ph type="ftr" sz="quarter" idx="11"/>
          </p:nvPr>
        </p:nvSpPr>
        <p:spPr/>
        <p:txBody>
          <a:bodyPr/>
          <a:lstStyle>
            <a:lvl1pPr>
              <a:defRPr/>
            </a:lvl1pPr>
          </a:lstStyle>
          <a:p>
            <a:pPr>
              <a:defRPr/>
            </a:pPr>
            <a:endParaRPr lang="zh-CN" altLang="en-US"/>
          </a:p>
        </p:txBody>
      </p:sp>
      <p:sp>
        <p:nvSpPr>
          <p:cNvPr id="9" name="灯片编号占位符 4"/>
          <p:cNvSpPr>
            <a:spLocks noGrp="1"/>
          </p:cNvSpPr>
          <p:nvPr>
            <p:ph type="sldNum" sz="quarter" idx="12"/>
          </p:nvPr>
        </p:nvSpPr>
        <p:spPr/>
        <p:txBody>
          <a:bodyPr/>
          <a:lstStyle>
            <a:lvl1pPr>
              <a:defRPr/>
            </a:lvl1pPr>
          </a:lstStyle>
          <a:p>
            <a:pPr>
              <a:defRPr/>
            </a:pPr>
            <a:fld id="{66E22B2C-DD81-45EE-AFE9-8F143ABE1A30}" type="slidenum">
              <a:rPr lang="zh-CN" altLang="en-US"/>
              <a:pPr>
                <a:defRPr/>
              </a:pPr>
              <a:t>‹#›</a:t>
            </a:fld>
            <a:endParaRPr lang="zh-CN" altLang="en-US"/>
          </a:p>
        </p:txBody>
      </p:sp>
    </p:spTree>
  </p:cSld>
  <p:clrMapOvr>
    <a:masterClrMapping/>
  </p:clrMapOvr>
  <p:transition spd="med">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_自定义版式">
    <p:spTree>
      <p:nvGrpSpPr>
        <p:cNvPr id="1" name=""/>
        <p:cNvGrpSpPr/>
        <p:nvPr/>
      </p:nvGrpSpPr>
      <p:grpSpPr>
        <a:xfrm>
          <a:off x="0" y="0"/>
          <a:ext cx="0" cy="0"/>
          <a:chOff x="0" y="0"/>
          <a:chExt cx="0" cy="0"/>
        </a:xfrm>
      </p:grpSpPr>
      <p:sp>
        <p:nvSpPr>
          <p:cNvPr id="4" name="矩形 3"/>
          <p:cNvSpPr/>
          <p:nvPr/>
        </p:nvSpPr>
        <p:spPr>
          <a:xfrm>
            <a:off x="-17463" y="0"/>
            <a:ext cx="9178926" cy="1362075"/>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 name="矩形 4"/>
          <p:cNvSpPr/>
          <p:nvPr/>
        </p:nvSpPr>
        <p:spPr>
          <a:xfrm>
            <a:off x="-17463" y="6688138"/>
            <a:ext cx="9178926" cy="169862"/>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pic>
        <p:nvPicPr>
          <p:cNvPr id="6" name="图片 8" descr="屏幕剪辑"/>
          <p:cNvPicPr>
            <a:picLocks noChangeAspect="1"/>
          </p:cNvPicPr>
          <p:nvPr/>
        </p:nvPicPr>
        <p:blipFill>
          <a:blip r:embed="rId2" cstate="print">
            <a:clrChange>
              <a:clrFrom>
                <a:srgbClr val="77787C"/>
              </a:clrFrom>
              <a:clrTo>
                <a:srgbClr val="77787C">
                  <a:alpha val="0"/>
                </a:srgbClr>
              </a:clrTo>
            </a:clrChange>
          </a:blip>
          <a:srcRect/>
          <a:stretch>
            <a:fillRect/>
          </a:stretch>
        </p:blipFill>
        <p:spPr bwMode="auto">
          <a:xfrm>
            <a:off x="107950" y="141288"/>
            <a:ext cx="1057275" cy="1079500"/>
          </a:xfrm>
          <a:prstGeom prst="rect">
            <a:avLst/>
          </a:prstGeom>
          <a:noFill/>
          <a:ln w="9525">
            <a:noFill/>
            <a:miter lim="800000"/>
            <a:headEnd/>
            <a:tailEnd/>
          </a:ln>
        </p:spPr>
      </p:pic>
      <p:sp>
        <p:nvSpPr>
          <p:cNvPr id="13" name="内容占位符 2"/>
          <p:cNvSpPr>
            <a:spLocks noGrp="1"/>
          </p:cNvSpPr>
          <p:nvPr>
            <p:ph idx="1"/>
          </p:nvPr>
        </p:nvSpPr>
        <p:spPr>
          <a:xfrm>
            <a:off x="457200" y="1600200"/>
            <a:ext cx="8229600"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ltLang="en-US" dirty="0"/>
          </a:p>
        </p:txBody>
      </p:sp>
      <p:sp>
        <p:nvSpPr>
          <p:cNvPr id="12" name="标题 1"/>
          <p:cNvSpPr>
            <a:spLocks noGrp="1"/>
          </p:cNvSpPr>
          <p:nvPr>
            <p:ph type="title"/>
          </p:nvPr>
        </p:nvSpPr>
        <p:spPr>
          <a:xfrm>
            <a:off x="1403648" y="246901"/>
            <a:ext cx="7077472" cy="868958"/>
          </a:xfrm>
          <a:prstGeom prst="rect">
            <a:avLst/>
          </a:prstGeom>
        </p:spPr>
        <p:txBody>
          <a:bodyPr/>
          <a:lstStyle>
            <a:lvl1pPr algn="l">
              <a:defRPr>
                <a:solidFill>
                  <a:schemeClr val="bg1"/>
                </a:solidFill>
              </a:defRPr>
            </a:lvl1pPr>
          </a:lstStyle>
          <a:p>
            <a:r>
              <a:rPr lang="zh-CN" altLang="en-US"/>
              <a:t>单击此处编辑母版标题样式</a:t>
            </a:r>
            <a:endParaRPr lang="zh-CN" altLang="en-US" dirty="0"/>
          </a:p>
        </p:txBody>
      </p:sp>
      <p:sp>
        <p:nvSpPr>
          <p:cNvPr id="7" name="日期占位符 2"/>
          <p:cNvSpPr>
            <a:spLocks noGrp="1"/>
          </p:cNvSpPr>
          <p:nvPr>
            <p:ph type="dt" sz="half" idx="10"/>
          </p:nvPr>
        </p:nvSpPr>
        <p:spPr/>
        <p:txBody>
          <a:bodyPr/>
          <a:lstStyle>
            <a:lvl1pPr>
              <a:defRPr/>
            </a:lvl1pPr>
          </a:lstStyle>
          <a:p>
            <a:pPr>
              <a:defRPr/>
            </a:pPr>
            <a:fld id="{BA6E8DC5-DECA-4453-8090-09139763D3D6}" type="datetime1">
              <a:rPr lang="zh-CN" altLang="en-US" smtClean="0"/>
              <a:t>2021/6/17</a:t>
            </a:fld>
            <a:endParaRPr lang="zh-CN" altLang="en-US"/>
          </a:p>
        </p:txBody>
      </p:sp>
      <p:sp>
        <p:nvSpPr>
          <p:cNvPr id="8" name="页脚占位符 3"/>
          <p:cNvSpPr>
            <a:spLocks noGrp="1"/>
          </p:cNvSpPr>
          <p:nvPr>
            <p:ph type="ftr" sz="quarter" idx="11"/>
          </p:nvPr>
        </p:nvSpPr>
        <p:spPr/>
        <p:txBody>
          <a:bodyPr/>
          <a:lstStyle>
            <a:lvl1pPr>
              <a:defRPr/>
            </a:lvl1pPr>
          </a:lstStyle>
          <a:p>
            <a:pPr>
              <a:defRPr/>
            </a:pPr>
            <a:endParaRPr lang="zh-CN" altLang="en-US"/>
          </a:p>
        </p:txBody>
      </p:sp>
      <p:sp>
        <p:nvSpPr>
          <p:cNvPr id="9" name="灯片编号占位符 4"/>
          <p:cNvSpPr>
            <a:spLocks noGrp="1"/>
          </p:cNvSpPr>
          <p:nvPr>
            <p:ph type="sldNum" sz="quarter" idx="12"/>
          </p:nvPr>
        </p:nvSpPr>
        <p:spPr/>
        <p:txBody>
          <a:bodyPr/>
          <a:lstStyle>
            <a:lvl1pPr>
              <a:defRPr/>
            </a:lvl1pPr>
          </a:lstStyle>
          <a:p>
            <a:pPr>
              <a:defRPr/>
            </a:pPr>
            <a:fld id="{E8E2C3B1-0F59-4D19-AC01-A2D921B63AE9}" type="slidenum">
              <a:rPr lang="zh-CN" altLang="en-US"/>
              <a:pPr>
                <a:defRPr/>
              </a:pPr>
              <a:t>‹#›</a:t>
            </a:fld>
            <a:endParaRPr lang="zh-CN" altLang="en-US"/>
          </a:p>
        </p:txBody>
      </p:sp>
    </p:spTree>
  </p:cSld>
  <p:clrMapOvr>
    <a:masterClrMapping/>
  </p:clrMapOvr>
  <p:transition spd="med">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_自定义版式">
    <p:spTree>
      <p:nvGrpSpPr>
        <p:cNvPr id="1" name=""/>
        <p:cNvGrpSpPr/>
        <p:nvPr/>
      </p:nvGrpSpPr>
      <p:grpSpPr>
        <a:xfrm>
          <a:off x="0" y="0"/>
          <a:ext cx="0" cy="0"/>
          <a:chOff x="0" y="0"/>
          <a:chExt cx="0" cy="0"/>
        </a:xfrm>
      </p:grpSpPr>
      <p:sp>
        <p:nvSpPr>
          <p:cNvPr id="4" name="矩形 3"/>
          <p:cNvSpPr/>
          <p:nvPr/>
        </p:nvSpPr>
        <p:spPr>
          <a:xfrm>
            <a:off x="-17463" y="0"/>
            <a:ext cx="9178926" cy="13620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 name="矩形 4"/>
          <p:cNvSpPr/>
          <p:nvPr/>
        </p:nvSpPr>
        <p:spPr>
          <a:xfrm>
            <a:off x="-17463" y="6688138"/>
            <a:ext cx="9178926" cy="16986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pic>
        <p:nvPicPr>
          <p:cNvPr id="6" name="图片 8" descr="屏幕剪辑"/>
          <p:cNvPicPr>
            <a:picLocks noChangeAspect="1"/>
          </p:cNvPicPr>
          <p:nvPr/>
        </p:nvPicPr>
        <p:blipFill>
          <a:blip r:embed="rId2" cstate="print">
            <a:clrChange>
              <a:clrFrom>
                <a:srgbClr val="D3AC67"/>
              </a:clrFrom>
              <a:clrTo>
                <a:srgbClr val="D3AC67">
                  <a:alpha val="0"/>
                </a:srgbClr>
              </a:clrTo>
            </a:clrChange>
          </a:blip>
          <a:srcRect/>
          <a:stretch>
            <a:fillRect/>
          </a:stretch>
        </p:blipFill>
        <p:spPr bwMode="auto">
          <a:xfrm>
            <a:off x="187325" y="115888"/>
            <a:ext cx="1133475" cy="1081087"/>
          </a:xfrm>
          <a:prstGeom prst="rect">
            <a:avLst/>
          </a:prstGeom>
          <a:noFill/>
          <a:ln w="9525">
            <a:noFill/>
            <a:miter lim="800000"/>
            <a:headEnd/>
            <a:tailEnd/>
          </a:ln>
        </p:spPr>
      </p:pic>
      <p:sp>
        <p:nvSpPr>
          <p:cNvPr id="12" name="标题 1"/>
          <p:cNvSpPr>
            <a:spLocks noGrp="1"/>
          </p:cNvSpPr>
          <p:nvPr>
            <p:ph type="title"/>
          </p:nvPr>
        </p:nvSpPr>
        <p:spPr>
          <a:xfrm>
            <a:off x="1403648" y="291723"/>
            <a:ext cx="7077472" cy="868958"/>
          </a:xfrm>
          <a:prstGeom prst="rect">
            <a:avLst/>
          </a:prstGeom>
        </p:spPr>
        <p:txBody>
          <a:bodyPr/>
          <a:lstStyle>
            <a:lvl1pPr algn="l">
              <a:defRPr>
                <a:solidFill>
                  <a:schemeClr val="bg1"/>
                </a:solidFill>
              </a:defRPr>
            </a:lvl1pPr>
          </a:lstStyle>
          <a:p>
            <a:r>
              <a:rPr lang="zh-CN" altLang="en-US"/>
              <a:t>单击此处编辑母版标题样式</a:t>
            </a:r>
            <a:endParaRPr lang="zh-CN" altLang="en-US" dirty="0"/>
          </a:p>
        </p:txBody>
      </p:sp>
      <p:sp>
        <p:nvSpPr>
          <p:cNvPr id="13" name="内容占位符 2"/>
          <p:cNvSpPr>
            <a:spLocks noGrp="1"/>
          </p:cNvSpPr>
          <p:nvPr>
            <p:ph idx="1"/>
          </p:nvPr>
        </p:nvSpPr>
        <p:spPr>
          <a:xfrm>
            <a:off x="457200" y="1600200"/>
            <a:ext cx="8229600"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ltLang="en-US" dirty="0"/>
          </a:p>
        </p:txBody>
      </p:sp>
      <p:sp>
        <p:nvSpPr>
          <p:cNvPr id="7" name="日期占位符 2"/>
          <p:cNvSpPr>
            <a:spLocks noGrp="1"/>
          </p:cNvSpPr>
          <p:nvPr>
            <p:ph type="dt" sz="half" idx="10"/>
          </p:nvPr>
        </p:nvSpPr>
        <p:spPr/>
        <p:txBody>
          <a:bodyPr/>
          <a:lstStyle>
            <a:lvl1pPr>
              <a:defRPr/>
            </a:lvl1pPr>
          </a:lstStyle>
          <a:p>
            <a:pPr>
              <a:defRPr/>
            </a:pPr>
            <a:fld id="{31A1CCA8-2A6B-4630-B67D-5AFA3CD3C5EF}" type="datetime1">
              <a:rPr lang="zh-CN" altLang="en-US" smtClean="0"/>
              <a:t>2021/6/17</a:t>
            </a:fld>
            <a:endParaRPr lang="zh-CN" altLang="en-US"/>
          </a:p>
        </p:txBody>
      </p:sp>
      <p:sp>
        <p:nvSpPr>
          <p:cNvPr id="8" name="页脚占位符 3"/>
          <p:cNvSpPr>
            <a:spLocks noGrp="1"/>
          </p:cNvSpPr>
          <p:nvPr>
            <p:ph type="ftr" sz="quarter" idx="11"/>
          </p:nvPr>
        </p:nvSpPr>
        <p:spPr/>
        <p:txBody>
          <a:bodyPr/>
          <a:lstStyle>
            <a:lvl1pPr>
              <a:defRPr/>
            </a:lvl1pPr>
          </a:lstStyle>
          <a:p>
            <a:pPr>
              <a:defRPr/>
            </a:pPr>
            <a:endParaRPr lang="zh-CN" altLang="en-US"/>
          </a:p>
        </p:txBody>
      </p:sp>
      <p:sp>
        <p:nvSpPr>
          <p:cNvPr id="9" name="灯片编号占位符 4"/>
          <p:cNvSpPr>
            <a:spLocks noGrp="1"/>
          </p:cNvSpPr>
          <p:nvPr>
            <p:ph type="sldNum" sz="quarter" idx="12"/>
          </p:nvPr>
        </p:nvSpPr>
        <p:spPr/>
        <p:txBody>
          <a:bodyPr/>
          <a:lstStyle>
            <a:lvl1pPr>
              <a:defRPr/>
            </a:lvl1pPr>
          </a:lstStyle>
          <a:p>
            <a:pPr>
              <a:defRPr/>
            </a:pPr>
            <a:fld id="{EF678C0D-B0E7-4E45-AFA0-9246EDC9CC77}" type="slidenum">
              <a:rPr lang="zh-CN" altLang="en-US"/>
              <a:pPr>
                <a:defRPr/>
              </a:pPr>
              <a:t>‹#›</a:t>
            </a:fld>
            <a:endParaRPr lang="zh-CN" altLang="en-US"/>
          </a:p>
        </p:txBody>
      </p:sp>
    </p:spTree>
  </p:cSld>
  <p:clrMapOvr>
    <a:masterClrMapping/>
  </p:clrMapOvr>
  <p:transition spd="med">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节标题">
    <p:spTree>
      <p:nvGrpSpPr>
        <p:cNvPr id="1" name=""/>
        <p:cNvGrpSpPr/>
        <p:nvPr/>
      </p:nvGrpSpPr>
      <p:grpSpPr>
        <a:xfrm>
          <a:off x="0" y="0"/>
          <a:ext cx="0" cy="0"/>
          <a:chOff x="0" y="0"/>
          <a:chExt cx="0" cy="0"/>
        </a:xfrm>
      </p:grpSpPr>
      <p:pic>
        <p:nvPicPr>
          <p:cNvPr id="3" name="图片 6" descr="屏幕剪辑"/>
          <p:cNvPicPr>
            <a:picLocks noChangeAspect="1"/>
          </p:cNvPicPr>
          <p:nvPr/>
        </p:nvPicPr>
        <p:blipFill>
          <a:blip r:embed="rId2" cstate="print"/>
          <a:srcRect/>
          <a:stretch>
            <a:fillRect/>
          </a:stretch>
        </p:blipFill>
        <p:spPr bwMode="auto">
          <a:xfrm>
            <a:off x="3867150" y="1052513"/>
            <a:ext cx="1409700" cy="1408112"/>
          </a:xfrm>
          <a:prstGeom prst="rect">
            <a:avLst/>
          </a:prstGeom>
          <a:noFill/>
          <a:ln w="9525">
            <a:noFill/>
            <a:miter lim="800000"/>
            <a:headEnd/>
            <a:tailEnd/>
          </a:ln>
        </p:spPr>
      </p:pic>
      <p:sp>
        <p:nvSpPr>
          <p:cNvPr id="4" name="矩形 3"/>
          <p:cNvSpPr/>
          <p:nvPr/>
        </p:nvSpPr>
        <p:spPr>
          <a:xfrm>
            <a:off x="3175" y="2565400"/>
            <a:ext cx="9180513" cy="1365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title"/>
          </p:nvPr>
        </p:nvSpPr>
        <p:spPr>
          <a:xfrm>
            <a:off x="722313" y="2787005"/>
            <a:ext cx="7772400" cy="1362075"/>
          </a:xfrm>
          <a:prstGeom prst="rect">
            <a:avLst/>
          </a:prstGeom>
        </p:spPr>
        <p:txBody>
          <a:bodyPr anchor="ctr"/>
          <a:lstStyle>
            <a:lvl1pPr algn="ctr">
              <a:defRPr sz="4000" b="1" cap="all"/>
            </a:lvl1pPr>
          </a:lstStyle>
          <a:p>
            <a:r>
              <a:rPr lang="zh-CN" altLang="en-US"/>
              <a:t>单击此处编辑母版标题样式</a:t>
            </a:r>
            <a:endParaRPr lang="zh-CN" altLang="en-US" dirty="0"/>
          </a:p>
        </p:txBody>
      </p:sp>
      <p:sp>
        <p:nvSpPr>
          <p:cNvPr id="5" name="日期占位符 3"/>
          <p:cNvSpPr>
            <a:spLocks noGrp="1"/>
          </p:cNvSpPr>
          <p:nvPr>
            <p:ph type="dt" sz="half" idx="10"/>
          </p:nvPr>
        </p:nvSpPr>
        <p:spPr/>
        <p:txBody>
          <a:bodyPr/>
          <a:lstStyle>
            <a:lvl1pPr>
              <a:defRPr/>
            </a:lvl1pPr>
          </a:lstStyle>
          <a:p>
            <a:pPr>
              <a:defRPr/>
            </a:pPr>
            <a:fld id="{297C2A9C-0752-4D80-8A49-654E6F86ED18}" type="datetime1">
              <a:rPr lang="zh-CN" altLang="en-US" smtClean="0"/>
              <a:t>2021/6/17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19974A25-99A9-4CF7-8DF9-6EEA98A437B3}" type="slidenum">
              <a:rPr lang="zh-CN" altLang="en-US"/>
              <a:pPr>
                <a:defRPr/>
              </a:pPr>
              <a:t>‹#›</a:t>
            </a:fld>
            <a:endParaRPr lang="zh-CN" altLang="en-US"/>
          </a:p>
        </p:txBody>
      </p:sp>
    </p:spTree>
  </p:cSld>
  <p:clrMapOvr>
    <a:masterClrMapping/>
  </p:clrMapOvr>
  <p:transition spd="med">
    <p:pull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两栏内容">
    <p:spTree>
      <p:nvGrpSpPr>
        <p:cNvPr id="1" name=""/>
        <p:cNvGrpSpPr/>
        <p:nvPr/>
      </p:nvGrpSpPr>
      <p:grpSpPr>
        <a:xfrm>
          <a:off x="0" y="0"/>
          <a:ext cx="0" cy="0"/>
          <a:chOff x="0" y="0"/>
          <a:chExt cx="0" cy="0"/>
        </a:xfrm>
      </p:grpSpPr>
      <p:pic>
        <p:nvPicPr>
          <p:cNvPr id="5" name="图片 6" descr="屏幕剪辑"/>
          <p:cNvPicPr>
            <a:picLocks noChangeAspect="1"/>
          </p:cNvPicPr>
          <p:nvPr/>
        </p:nvPicPr>
        <p:blipFill>
          <a:blip r:embed="rId2" cstate="print"/>
          <a:srcRect/>
          <a:stretch>
            <a:fillRect/>
          </a:stretch>
        </p:blipFill>
        <p:spPr bwMode="auto">
          <a:xfrm>
            <a:off x="7885113" y="263525"/>
            <a:ext cx="863600" cy="863600"/>
          </a:xfrm>
          <a:prstGeom prst="rect">
            <a:avLst/>
          </a:prstGeom>
          <a:noFill/>
          <a:ln w="9525">
            <a:noFill/>
            <a:miter lim="800000"/>
            <a:headEnd/>
            <a:tailEnd/>
          </a:ln>
        </p:spPr>
      </p:pic>
      <p:sp>
        <p:nvSpPr>
          <p:cNvPr id="6" name="矩形 5"/>
          <p:cNvSpPr/>
          <p:nvPr/>
        </p:nvSpPr>
        <p:spPr>
          <a:xfrm>
            <a:off x="-17463" y="1341438"/>
            <a:ext cx="9178926" cy="1365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1" name="标题 1"/>
          <p:cNvSpPr>
            <a:spLocks noGrp="1"/>
          </p:cNvSpPr>
          <p:nvPr>
            <p:ph type="title"/>
          </p:nvPr>
        </p:nvSpPr>
        <p:spPr>
          <a:xfrm>
            <a:off x="457200" y="260648"/>
            <a:ext cx="8229600" cy="868958"/>
          </a:xfrm>
          <a:prstGeom prst="rect">
            <a:avLst/>
          </a:prstGeom>
        </p:spPr>
        <p:txBody>
          <a:bodyPr/>
          <a:lstStyle>
            <a:lvl1pPr algn="l">
              <a:defRPr/>
            </a:lvl1pPr>
          </a:lstStyle>
          <a:p>
            <a:r>
              <a:rPr lang="zh-CN" altLang="en-US"/>
              <a:t>单击此处编辑母版标题样式</a:t>
            </a:r>
            <a:endParaRPr lang="zh-CN" altLang="en-US" dirty="0"/>
          </a:p>
        </p:txBody>
      </p:sp>
      <p:sp>
        <p:nvSpPr>
          <p:cNvPr id="7" name="日期占位符 4"/>
          <p:cNvSpPr>
            <a:spLocks noGrp="1"/>
          </p:cNvSpPr>
          <p:nvPr>
            <p:ph type="dt" sz="half" idx="10"/>
          </p:nvPr>
        </p:nvSpPr>
        <p:spPr/>
        <p:txBody>
          <a:bodyPr/>
          <a:lstStyle>
            <a:lvl1pPr>
              <a:defRPr/>
            </a:lvl1pPr>
          </a:lstStyle>
          <a:p>
            <a:pPr>
              <a:defRPr/>
            </a:pPr>
            <a:fld id="{1EFB6AEF-B9AB-4413-BB6D-04036D41E830}" type="datetime1">
              <a:rPr lang="zh-CN" altLang="en-US" smtClean="0"/>
              <a:t>2021/6/17</a:t>
            </a:fld>
            <a:endParaRPr lang="zh-CN" altLang="en-US"/>
          </a:p>
        </p:txBody>
      </p:sp>
      <p:sp>
        <p:nvSpPr>
          <p:cNvPr id="8" name="页脚占位符 5"/>
          <p:cNvSpPr>
            <a:spLocks noGrp="1"/>
          </p:cNvSpPr>
          <p:nvPr>
            <p:ph type="ftr" sz="quarter" idx="11"/>
          </p:nvPr>
        </p:nvSpPr>
        <p:spPr/>
        <p:txBody>
          <a:bodyPr/>
          <a:lstStyle>
            <a:lvl1pPr>
              <a:defRPr/>
            </a:lvl1pPr>
          </a:lstStyle>
          <a:p>
            <a:pPr>
              <a:defRPr/>
            </a:pPr>
            <a:endParaRPr lang="zh-CN" altLang="en-US"/>
          </a:p>
        </p:txBody>
      </p:sp>
      <p:sp>
        <p:nvSpPr>
          <p:cNvPr id="9" name="灯片编号占位符 6"/>
          <p:cNvSpPr>
            <a:spLocks noGrp="1"/>
          </p:cNvSpPr>
          <p:nvPr>
            <p:ph type="sldNum" sz="quarter" idx="12"/>
          </p:nvPr>
        </p:nvSpPr>
        <p:spPr/>
        <p:txBody>
          <a:bodyPr/>
          <a:lstStyle>
            <a:lvl1pPr>
              <a:defRPr/>
            </a:lvl1pPr>
          </a:lstStyle>
          <a:p>
            <a:pPr>
              <a:defRPr/>
            </a:pPr>
            <a:fld id="{40757EF2-FBEA-42EE-B69E-90128AD79362}" type="slidenum">
              <a:rPr lang="zh-CN" altLang="en-US"/>
              <a:pPr>
                <a:defRPr/>
              </a:pPr>
              <a:t>‹#›</a:t>
            </a:fld>
            <a:endParaRPr lang="zh-CN" altLang="en-US"/>
          </a:p>
        </p:txBody>
      </p:sp>
    </p:spTree>
  </p:cSld>
  <p:clrMapOvr>
    <a:masterClrMapping/>
  </p:clrMapOvr>
  <p:transition spd="med">
    <p:pull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pic>
        <p:nvPicPr>
          <p:cNvPr id="7" name="图片 6" descr="屏幕剪辑"/>
          <p:cNvPicPr>
            <a:picLocks noChangeAspect="1"/>
          </p:cNvPicPr>
          <p:nvPr/>
        </p:nvPicPr>
        <p:blipFill>
          <a:blip r:embed="rId2" cstate="print"/>
          <a:srcRect/>
          <a:stretch>
            <a:fillRect/>
          </a:stretch>
        </p:blipFill>
        <p:spPr bwMode="auto">
          <a:xfrm>
            <a:off x="7885113" y="263525"/>
            <a:ext cx="863600" cy="863600"/>
          </a:xfrm>
          <a:prstGeom prst="rect">
            <a:avLst/>
          </a:prstGeom>
          <a:noFill/>
          <a:ln w="9525">
            <a:noFill/>
            <a:miter lim="800000"/>
            <a:headEnd/>
            <a:tailEnd/>
          </a:ln>
        </p:spPr>
      </p:pic>
      <p:sp>
        <p:nvSpPr>
          <p:cNvPr id="8" name="矩形 7"/>
          <p:cNvSpPr/>
          <p:nvPr/>
        </p:nvSpPr>
        <p:spPr>
          <a:xfrm>
            <a:off x="-17463" y="1341438"/>
            <a:ext cx="9178926" cy="1365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 name="标题 1"/>
          <p:cNvSpPr>
            <a:spLocks noGrp="1"/>
          </p:cNvSpPr>
          <p:nvPr>
            <p:ph type="title"/>
          </p:nvPr>
        </p:nvSpPr>
        <p:spPr>
          <a:xfrm>
            <a:off x="457200" y="260648"/>
            <a:ext cx="8229600" cy="868958"/>
          </a:xfrm>
          <a:prstGeom prst="rect">
            <a:avLst/>
          </a:prstGeom>
        </p:spPr>
        <p:txBody>
          <a:bodyPr/>
          <a:lstStyle>
            <a:lvl1pPr algn="l">
              <a:defRPr/>
            </a:lvl1pPr>
          </a:lstStyle>
          <a:p>
            <a:r>
              <a:rPr lang="zh-CN" altLang="en-US"/>
              <a:t>单击此处编辑母版标题样式</a:t>
            </a:r>
            <a:endParaRPr lang="zh-CN" altLang="en-US" dirty="0"/>
          </a:p>
        </p:txBody>
      </p:sp>
      <p:sp>
        <p:nvSpPr>
          <p:cNvPr id="9" name="日期占位符 6"/>
          <p:cNvSpPr>
            <a:spLocks noGrp="1"/>
          </p:cNvSpPr>
          <p:nvPr>
            <p:ph type="dt" sz="half" idx="10"/>
          </p:nvPr>
        </p:nvSpPr>
        <p:spPr/>
        <p:txBody>
          <a:bodyPr/>
          <a:lstStyle>
            <a:lvl1pPr>
              <a:defRPr/>
            </a:lvl1pPr>
          </a:lstStyle>
          <a:p>
            <a:pPr>
              <a:defRPr/>
            </a:pPr>
            <a:fld id="{EB306935-C926-4170-911C-278D96AD2A76}" type="datetime1">
              <a:rPr lang="zh-CN" altLang="en-US" smtClean="0"/>
              <a:t>2021/6/17</a:t>
            </a:fld>
            <a:endParaRPr lang="zh-CN" altLang="en-US"/>
          </a:p>
        </p:txBody>
      </p:sp>
      <p:sp>
        <p:nvSpPr>
          <p:cNvPr id="11" name="页脚占位符 7"/>
          <p:cNvSpPr>
            <a:spLocks noGrp="1"/>
          </p:cNvSpPr>
          <p:nvPr>
            <p:ph type="ftr" sz="quarter" idx="11"/>
          </p:nvPr>
        </p:nvSpPr>
        <p:spPr/>
        <p:txBody>
          <a:bodyPr/>
          <a:lstStyle>
            <a:lvl1pPr>
              <a:defRPr/>
            </a:lvl1pPr>
          </a:lstStyle>
          <a:p>
            <a:pPr>
              <a:defRPr/>
            </a:pPr>
            <a:endParaRPr lang="zh-CN" altLang="en-US"/>
          </a:p>
        </p:txBody>
      </p:sp>
      <p:sp>
        <p:nvSpPr>
          <p:cNvPr id="12" name="灯片编号占位符 8"/>
          <p:cNvSpPr>
            <a:spLocks noGrp="1"/>
          </p:cNvSpPr>
          <p:nvPr>
            <p:ph type="sldNum" sz="quarter" idx="12"/>
          </p:nvPr>
        </p:nvSpPr>
        <p:spPr/>
        <p:txBody>
          <a:bodyPr/>
          <a:lstStyle>
            <a:lvl1pPr>
              <a:defRPr/>
            </a:lvl1pPr>
          </a:lstStyle>
          <a:p>
            <a:pPr>
              <a:defRPr/>
            </a:pPr>
            <a:fld id="{EFD02B6A-80B6-478A-8DE9-9A55DE7FAA68}" type="slidenum">
              <a:rPr lang="zh-CN" altLang="en-US"/>
              <a:pPr>
                <a:defRPr/>
              </a:pPr>
              <a:t>‹#›</a:t>
            </a:fld>
            <a:endParaRPr lang="zh-CN" altLang="en-US"/>
          </a:p>
        </p:txBody>
      </p:sp>
    </p:spTree>
  </p:cSld>
  <p:clrMapOvr>
    <a:masterClrMapping/>
  </p:clrMapOvr>
  <p:transition spd="med">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F23EB24C-61C6-4794-83B3-D3F148F292C3}" type="datetime1">
              <a:rPr lang="zh-CN" altLang="en-US" smtClean="0"/>
              <a:t>2021/6/17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6715064F-B301-4BED-B385-DCC03A3FAAF3}"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29" r:id="rId11"/>
    <p:sldLayoutId id="2147483830" r:id="rId12"/>
    <p:sldLayoutId id="2147483831" r:id="rId13"/>
    <p:sldLayoutId id="2147483843" r:id="rId14"/>
    <p:sldLayoutId id="2147483832" r:id="rId15"/>
  </p:sldLayoutIdLst>
  <p:transition spd="med">
    <p:pull dir="r"/>
  </p:transition>
  <p:hf hdr="0" ftr="0" dt="0"/>
  <p:txStyles>
    <p:titleStyle>
      <a:lvl1pPr algn="ctr" rtl="0" eaLnBrk="0" fontAlgn="base" hangingPunct="0">
        <a:spcBef>
          <a:spcPct val="0"/>
        </a:spcBef>
        <a:spcAft>
          <a:spcPct val="0"/>
        </a:spcAft>
        <a:defRPr sz="4400" kern="1200">
          <a:solidFill>
            <a:srgbClr val="231F20"/>
          </a:solidFill>
          <a:latin typeface="黑体" panose="02010609060101010101" pitchFamily="49" charset="-122"/>
          <a:ea typeface="黑体" panose="02010609060101010101" pitchFamily="49" charset="-122"/>
          <a:cs typeface="+mj-cs"/>
        </a:defRPr>
      </a:lvl1pPr>
      <a:lvl2pPr algn="ctr" rtl="0" eaLnBrk="0" fontAlgn="base" hangingPunct="0">
        <a:spcBef>
          <a:spcPct val="0"/>
        </a:spcBef>
        <a:spcAft>
          <a:spcPct val="0"/>
        </a:spcAft>
        <a:defRPr sz="4400">
          <a:solidFill>
            <a:srgbClr val="231F20"/>
          </a:solidFill>
          <a:latin typeface="黑体" pitchFamily="49" charset="-122"/>
          <a:ea typeface="黑体" pitchFamily="49" charset="-122"/>
        </a:defRPr>
      </a:lvl2pPr>
      <a:lvl3pPr algn="ctr" rtl="0" eaLnBrk="0" fontAlgn="base" hangingPunct="0">
        <a:spcBef>
          <a:spcPct val="0"/>
        </a:spcBef>
        <a:spcAft>
          <a:spcPct val="0"/>
        </a:spcAft>
        <a:defRPr sz="4400">
          <a:solidFill>
            <a:srgbClr val="231F20"/>
          </a:solidFill>
          <a:latin typeface="黑体" pitchFamily="49" charset="-122"/>
          <a:ea typeface="黑体" pitchFamily="49" charset="-122"/>
        </a:defRPr>
      </a:lvl3pPr>
      <a:lvl4pPr algn="ctr" rtl="0" eaLnBrk="0" fontAlgn="base" hangingPunct="0">
        <a:spcBef>
          <a:spcPct val="0"/>
        </a:spcBef>
        <a:spcAft>
          <a:spcPct val="0"/>
        </a:spcAft>
        <a:defRPr sz="4400">
          <a:solidFill>
            <a:srgbClr val="231F20"/>
          </a:solidFill>
          <a:latin typeface="黑体" pitchFamily="49" charset="-122"/>
          <a:ea typeface="黑体" pitchFamily="49" charset="-122"/>
        </a:defRPr>
      </a:lvl4pPr>
      <a:lvl5pPr algn="ctr" rtl="0" eaLnBrk="0" fontAlgn="base" hangingPunct="0">
        <a:spcBef>
          <a:spcPct val="0"/>
        </a:spcBef>
        <a:spcAft>
          <a:spcPct val="0"/>
        </a:spcAft>
        <a:defRPr sz="4400">
          <a:solidFill>
            <a:srgbClr val="231F20"/>
          </a:solidFill>
          <a:latin typeface="黑体" pitchFamily="49" charset="-122"/>
          <a:ea typeface="黑体" pitchFamily="49" charset="-122"/>
        </a:defRPr>
      </a:lvl5pPr>
      <a:lvl6pPr marL="457200" algn="ctr" rtl="0" fontAlgn="base">
        <a:spcBef>
          <a:spcPct val="0"/>
        </a:spcBef>
        <a:spcAft>
          <a:spcPct val="0"/>
        </a:spcAft>
        <a:defRPr sz="4400">
          <a:solidFill>
            <a:srgbClr val="231F20"/>
          </a:solidFill>
          <a:latin typeface="黑体" pitchFamily="49" charset="-122"/>
          <a:ea typeface="黑体" pitchFamily="49" charset="-122"/>
        </a:defRPr>
      </a:lvl6pPr>
      <a:lvl7pPr marL="914400" algn="ctr" rtl="0" fontAlgn="base">
        <a:spcBef>
          <a:spcPct val="0"/>
        </a:spcBef>
        <a:spcAft>
          <a:spcPct val="0"/>
        </a:spcAft>
        <a:defRPr sz="4400">
          <a:solidFill>
            <a:srgbClr val="231F20"/>
          </a:solidFill>
          <a:latin typeface="黑体" pitchFamily="49" charset="-122"/>
          <a:ea typeface="黑体" pitchFamily="49" charset="-122"/>
        </a:defRPr>
      </a:lvl7pPr>
      <a:lvl8pPr marL="1371600" algn="ctr" rtl="0" fontAlgn="base">
        <a:spcBef>
          <a:spcPct val="0"/>
        </a:spcBef>
        <a:spcAft>
          <a:spcPct val="0"/>
        </a:spcAft>
        <a:defRPr sz="4400">
          <a:solidFill>
            <a:srgbClr val="231F20"/>
          </a:solidFill>
          <a:latin typeface="黑体" pitchFamily="49" charset="-122"/>
          <a:ea typeface="黑体" pitchFamily="49" charset="-122"/>
        </a:defRPr>
      </a:lvl8pPr>
      <a:lvl9pPr marL="1828800" algn="ctr" rtl="0" fontAlgn="base">
        <a:spcBef>
          <a:spcPct val="0"/>
        </a:spcBef>
        <a:spcAft>
          <a:spcPct val="0"/>
        </a:spcAft>
        <a:defRPr sz="4400">
          <a:solidFill>
            <a:srgbClr val="231F20"/>
          </a:solidFill>
          <a:latin typeface="黑体" pitchFamily="49" charset="-122"/>
          <a:ea typeface="黑体" pitchFamily="49" charset="-122"/>
        </a:defRPr>
      </a:lvl9pPr>
    </p:titleStyle>
    <p:bodyStyle>
      <a:lvl1pPr marL="342900" indent="-342900" algn="l" rtl="0" eaLnBrk="0" fontAlgn="base" hangingPunct="0">
        <a:spcBef>
          <a:spcPct val="20000"/>
        </a:spcBef>
        <a:spcAft>
          <a:spcPct val="0"/>
        </a:spcAft>
        <a:buClr>
          <a:schemeClr val="accent1"/>
        </a:buClr>
        <a:buFont typeface="Wingdings" pitchFamily="2" charset="2"/>
        <a:buChar char="p"/>
        <a:defRPr sz="3200" kern="1200">
          <a:solidFill>
            <a:srgbClr val="231F20"/>
          </a:solidFill>
          <a:latin typeface="+mn-lt"/>
          <a:ea typeface="+mn-ea"/>
          <a:cs typeface="+mn-cs"/>
        </a:defRPr>
      </a:lvl1pPr>
      <a:lvl2pPr marL="742950" indent="-285750" algn="l" rtl="0" eaLnBrk="0" fontAlgn="base" hangingPunct="0">
        <a:spcBef>
          <a:spcPct val="20000"/>
        </a:spcBef>
        <a:spcAft>
          <a:spcPct val="0"/>
        </a:spcAft>
        <a:buClr>
          <a:schemeClr val="accent2"/>
        </a:buClr>
        <a:buFont typeface="Arial" charset="0"/>
        <a:buChar char="–"/>
        <a:defRPr sz="2800" kern="1200">
          <a:solidFill>
            <a:srgbClr val="231F20"/>
          </a:solidFill>
          <a:latin typeface="+mn-lt"/>
          <a:ea typeface="+mn-ea"/>
          <a:cs typeface="+mn-cs"/>
        </a:defRPr>
      </a:lvl2pPr>
      <a:lvl3pPr marL="1143000" indent="-228600" algn="l" rtl="0" eaLnBrk="0" fontAlgn="base" hangingPunct="0">
        <a:spcBef>
          <a:spcPct val="20000"/>
        </a:spcBef>
        <a:spcAft>
          <a:spcPct val="0"/>
        </a:spcAft>
        <a:buClr>
          <a:srgbClr val="FBB040"/>
        </a:buClr>
        <a:buFont typeface="Wingdings" pitchFamily="2" charset="2"/>
        <a:buChar char="u"/>
        <a:defRPr sz="2400" kern="1200">
          <a:solidFill>
            <a:srgbClr val="231F20"/>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231F2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rgbClr val="231F2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sz="5400" dirty="0"/>
              <a:t>研究生论文学术规范</a:t>
            </a:r>
          </a:p>
        </p:txBody>
      </p:sp>
      <p:sp>
        <p:nvSpPr>
          <p:cNvPr id="3" name="副标题 2"/>
          <p:cNvSpPr>
            <a:spLocks noGrp="1"/>
          </p:cNvSpPr>
          <p:nvPr>
            <p:ph type="subTitle" idx="1"/>
          </p:nvPr>
        </p:nvSpPr>
        <p:spPr/>
        <p:txBody>
          <a:bodyPr/>
          <a:lstStyle/>
          <a:p>
            <a:r>
              <a:rPr lang="zh-CN" altLang="en-US" sz="2000" dirty="0">
                <a:latin typeface="+mj-ea"/>
                <a:ea typeface="+mj-ea"/>
              </a:rPr>
              <a:t>详见</a:t>
            </a:r>
            <a:r>
              <a:rPr lang="en-US" altLang="zh-CN" sz="2000" dirty="0">
                <a:latin typeface="+mj-ea"/>
                <a:ea typeface="+mj-ea"/>
              </a:rPr>
              <a:t>《</a:t>
            </a:r>
            <a:r>
              <a:rPr lang="zh-CN" altLang="en-US" sz="2000" dirty="0">
                <a:latin typeface="+mj-ea"/>
                <a:ea typeface="+mj-ea"/>
              </a:rPr>
              <a:t>浙江大学社会科学类研究生学术规范</a:t>
            </a:r>
            <a:r>
              <a:rPr lang="en-US" altLang="zh-CN" sz="2000" dirty="0">
                <a:latin typeface="+mj-ea"/>
                <a:ea typeface="+mj-ea"/>
              </a:rPr>
              <a:t>》</a:t>
            </a:r>
            <a:r>
              <a:rPr lang="zh-CN" altLang="en-US" sz="2000" dirty="0">
                <a:latin typeface="+mj-ea"/>
                <a:ea typeface="+mj-ea"/>
              </a:rPr>
              <a:t>和</a:t>
            </a:r>
            <a:r>
              <a:rPr lang="en-US" altLang="zh-CN" sz="2000" dirty="0">
                <a:latin typeface="+mj-ea"/>
                <a:ea typeface="+mj-ea"/>
              </a:rPr>
              <a:t>《</a:t>
            </a:r>
            <a:r>
              <a:rPr lang="zh-CN" altLang="en-US" sz="2000" dirty="0">
                <a:latin typeface="+mj-ea"/>
                <a:ea typeface="+mj-ea"/>
              </a:rPr>
              <a:t>浙江大学研究生学位论文编写规则</a:t>
            </a:r>
            <a:r>
              <a:rPr lang="en-US" altLang="zh-CN" sz="2000" dirty="0">
                <a:latin typeface="+mj-ea"/>
                <a:ea typeface="+mj-ea"/>
              </a:rPr>
              <a:t>》</a:t>
            </a:r>
            <a:endParaRPr lang="zh-CN" altLang="en-US" sz="2000" dirty="0">
              <a:latin typeface="+mj-ea"/>
              <a:ea typeface="+mj-ea"/>
            </a:endParaRPr>
          </a:p>
        </p:txBody>
      </p:sp>
    </p:spTree>
  </p:cSld>
  <p:clrMapOvr>
    <a:masterClrMapping/>
  </p:clrMapOvr>
  <p:transition spd="med">
    <p:pull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6</a:t>
            </a:r>
            <a:r>
              <a:rPr lang="zh-CN" altLang="en-US" sz="4000" dirty="0">
                <a:latin typeface="+mj-ea"/>
                <a:ea typeface="+mj-ea"/>
              </a:rPr>
              <a:t>、注释</a:t>
            </a:r>
          </a:p>
          <a:p>
            <a:pPr lvl="1">
              <a:spcAft>
                <a:spcPts val="0"/>
              </a:spcAft>
            </a:pPr>
            <a:r>
              <a:rPr lang="zh-CN" altLang="en-US" dirty="0">
                <a:latin typeface="+mj-ea"/>
                <a:ea typeface="+mj-ea"/>
              </a:rPr>
              <a:t>采用页下注，用宋体小五号。序号用圆括号（例如：</a:t>
            </a:r>
            <a:r>
              <a:rPr lang="zh-CN" altLang="en-US" dirty="0">
                <a:latin typeface="+mj-ea"/>
                <a:ea typeface="+mj-ea"/>
                <a:sym typeface="Wingdings" panose="05000000000000000000" pitchFamily="2" charset="2"/>
              </a:rPr>
              <a:t>），序号位于内容的右上方</a:t>
            </a:r>
            <a:r>
              <a:rPr lang="zh-CN" altLang="en-US" dirty="0">
                <a:latin typeface="+mj-ea"/>
                <a:ea typeface="+mj-ea"/>
              </a:rPr>
              <a:t>，每页重新编序号。</a:t>
            </a:r>
            <a:endParaRPr lang="en-US" altLang="zh-CN" dirty="0">
              <a:latin typeface="+mj-ea"/>
              <a:ea typeface="+mj-ea"/>
            </a:endParaRPr>
          </a:p>
          <a:p>
            <a:pPr lvl="1">
              <a:spcAft>
                <a:spcPts val="0"/>
              </a:spcAft>
            </a:pPr>
            <a:r>
              <a:rPr lang="zh-CN" altLang="en-US" dirty="0">
                <a:latin typeface="+mj-ea"/>
                <a:ea typeface="+mj-ea"/>
              </a:rPr>
              <a:t>注释分</a:t>
            </a:r>
            <a:r>
              <a:rPr lang="en-US" altLang="zh-CN" dirty="0">
                <a:latin typeface="+mj-ea"/>
                <a:ea typeface="+mj-ea"/>
              </a:rPr>
              <a:t>2</a:t>
            </a:r>
            <a:r>
              <a:rPr lang="zh-CN" altLang="en-US" dirty="0">
                <a:latin typeface="+mj-ea"/>
                <a:ea typeface="+mj-ea"/>
              </a:rPr>
              <a:t>种：引用型注释和解释性注释。引用型注释应做到规范、统一。</a:t>
            </a:r>
            <a:endParaRPr lang="en-US" altLang="zh-CN" dirty="0">
              <a:latin typeface="+mj-ea"/>
              <a:ea typeface="+mj-ea"/>
            </a:endParaRPr>
          </a:p>
          <a:p>
            <a:pPr marL="457200" lvl="1" indent="0">
              <a:buNone/>
            </a:pPr>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10</a:t>
            </a:fld>
            <a:endParaRPr lang="zh-CN" altLang="en-US"/>
          </a:p>
        </p:txBody>
      </p:sp>
    </p:spTree>
    <p:extLst>
      <p:ext uri="{BB962C8B-B14F-4D97-AF65-F5344CB8AC3E}">
        <p14:creationId xmlns:p14="http://schemas.microsoft.com/office/powerpoint/2010/main" val="2906756477"/>
      </p:ext>
    </p:extLst>
  </p:cSld>
  <p:clrMapOvr>
    <a:masterClrMapping/>
  </p:clrMapOvr>
  <p:transition spd="med">
    <p:pull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7</a:t>
            </a:r>
            <a:r>
              <a:rPr lang="zh-CN" altLang="en-US" sz="4000" dirty="0">
                <a:latin typeface="+mj-ea"/>
                <a:ea typeface="+mj-ea"/>
              </a:rPr>
              <a:t>、引用文献</a:t>
            </a:r>
          </a:p>
          <a:p>
            <a:pPr lvl="1">
              <a:spcAft>
                <a:spcPts val="0"/>
              </a:spcAft>
            </a:pPr>
            <a:r>
              <a:rPr lang="zh-CN" altLang="en-US" dirty="0">
                <a:latin typeface="+mj-ea"/>
                <a:ea typeface="+mj-ea"/>
              </a:rPr>
              <a:t>原文引用，要用引号，做注释。</a:t>
            </a:r>
          </a:p>
          <a:p>
            <a:pPr lvl="1">
              <a:spcAft>
                <a:spcPts val="0"/>
              </a:spcAft>
            </a:pPr>
            <a:r>
              <a:rPr lang="zh-CN" altLang="en-US" dirty="0">
                <a:latin typeface="+mj-ea"/>
                <a:ea typeface="+mj-ea"/>
              </a:rPr>
              <a:t>概括性引述</a:t>
            </a:r>
            <a:r>
              <a:rPr lang="en-US" altLang="zh-CN" dirty="0">
                <a:latin typeface="+mj-ea"/>
                <a:ea typeface="+mj-ea"/>
              </a:rPr>
              <a:t>(</a:t>
            </a:r>
            <a:r>
              <a:rPr lang="zh-CN" altLang="en-US" dirty="0">
                <a:latin typeface="+mj-ea"/>
                <a:ea typeface="+mj-ea"/>
              </a:rPr>
              <a:t>作者对他人的观点进行归纳概述</a:t>
            </a:r>
            <a:r>
              <a:rPr lang="en-US" altLang="zh-CN" dirty="0">
                <a:latin typeface="+mj-ea"/>
                <a:ea typeface="+mj-ea"/>
              </a:rPr>
              <a:t>)</a:t>
            </a:r>
            <a:r>
              <a:rPr lang="zh-CN" altLang="en-US" dirty="0">
                <a:latin typeface="+mj-ea"/>
                <a:ea typeface="+mj-ea"/>
              </a:rPr>
              <a:t>有</a:t>
            </a:r>
            <a:r>
              <a:rPr lang="en-US" altLang="zh-CN" dirty="0">
                <a:latin typeface="+mj-ea"/>
                <a:ea typeface="+mj-ea"/>
              </a:rPr>
              <a:t>2</a:t>
            </a:r>
            <a:r>
              <a:rPr lang="zh-CN" altLang="en-US" dirty="0">
                <a:latin typeface="+mj-ea"/>
                <a:ea typeface="+mj-ea"/>
              </a:rPr>
              <a:t>种方式：作者出版年制和顺序编码制。</a:t>
            </a:r>
          </a:p>
          <a:p>
            <a:pPr lvl="2">
              <a:spcAft>
                <a:spcPts val="0"/>
              </a:spcAft>
            </a:pPr>
            <a:r>
              <a:rPr lang="zh-CN" altLang="en-US" sz="2000" dirty="0">
                <a:latin typeface="+mj-ea"/>
                <a:ea typeface="+mj-ea"/>
              </a:rPr>
              <a:t> </a:t>
            </a:r>
            <a:r>
              <a:rPr lang="zh-CN" altLang="en-US" sz="2000" b="1" dirty="0">
                <a:latin typeface="+mj-ea"/>
                <a:ea typeface="+mj-ea"/>
              </a:rPr>
              <a:t>作者出版年制的标注方式：</a:t>
            </a:r>
          </a:p>
          <a:p>
            <a:pPr marL="1371600" lvl="3" indent="0">
              <a:spcAft>
                <a:spcPts val="0"/>
              </a:spcAft>
              <a:buNone/>
            </a:pPr>
            <a:r>
              <a:rPr lang="zh-CN" altLang="en-US" dirty="0">
                <a:latin typeface="+mj-ea"/>
                <a:ea typeface="+mj-ea"/>
              </a:rPr>
              <a:t>例如：“一段观点或结论（姓名，出版年）”，或 ：“姓名（出版年）的观点是</a:t>
            </a:r>
            <a:r>
              <a:rPr lang="en-US" altLang="zh-CN" dirty="0">
                <a:latin typeface="+mj-ea"/>
                <a:ea typeface="+mj-ea"/>
              </a:rPr>
              <a:t>……”</a:t>
            </a:r>
            <a:r>
              <a:rPr lang="zh-CN" altLang="en-US" dirty="0">
                <a:latin typeface="+mj-ea"/>
                <a:ea typeface="+mj-ea"/>
              </a:rPr>
              <a:t>。</a:t>
            </a:r>
          </a:p>
          <a:p>
            <a:pPr lvl="2">
              <a:spcAft>
                <a:spcPts val="0"/>
              </a:spcAft>
            </a:pPr>
            <a:r>
              <a:rPr lang="zh-CN" altLang="en-US" sz="2000" b="1" dirty="0">
                <a:latin typeface="+mj-ea"/>
                <a:ea typeface="+mj-ea"/>
              </a:rPr>
              <a:t>顺序编码制的标注方式：</a:t>
            </a:r>
          </a:p>
          <a:p>
            <a:pPr marL="1371600" lvl="3" indent="0">
              <a:spcAft>
                <a:spcPts val="0"/>
              </a:spcAft>
              <a:buNone/>
            </a:pPr>
            <a:r>
              <a:rPr lang="zh-CN" altLang="en-US" dirty="0">
                <a:latin typeface="+mj-ea"/>
                <a:ea typeface="+mj-ea"/>
              </a:rPr>
              <a:t>例如：德国学者</a:t>
            </a:r>
            <a:r>
              <a:rPr lang="en-US" altLang="zh-CN" dirty="0">
                <a:latin typeface="+mj-ea"/>
                <a:ea typeface="+mj-ea"/>
              </a:rPr>
              <a:t>N.</a:t>
            </a:r>
            <a:r>
              <a:rPr lang="zh-CN" altLang="en-US" dirty="0">
                <a:latin typeface="+mj-ea"/>
                <a:ea typeface="+mj-ea"/>
              </a:rPr>
              <a:t>克罗斯研究了瑞士巴塞尔市附近侏罗山中老第三纪断裂对第三系摺皱的控制</a:t>
            </a:r>
            <a:r>
              <a:rPr lang="en-US" altLang="zh-CN" dirty="0">
                <a:latin typeface="+mj-ea"/>
                <a:ea typeface="+mj-ea"/>
              </a:rPr>
              <a:t>[25]</a:t>
            </a:r>
            <a:r>
              <a:rPr lang="zh-CN" altLang="en-US" dirty="0">
                <a:latin typeface="+mj-ea"/>
                <a:ea typeface="+mj-ea"/>
              </a:rPr>
              <a:t>；之后，他又描述了西里西亚第</a:t>
            </a:r>
            <a:r>
              <a:rPr lang="en-US" altLang="zh-CN" dirty="0">
                <a:latin typeface="+mj-ea"/>
                <a:ea typeface="+mj-ea"/>
              </a:rPr>
              <a:t>3</a:t>
            </a:r>
            <a:r>
              <a:rPr lang="zh-CN" altLang="en-US" dirty="0">
                <a:latin typeface="+mj-ea"/>
                <a:ea typeface="+mj-ea"/>
              </a:rPr>
              <a:t>条大型的近南北向构造带，并提出地槽是在不均一的块体的基底上发展的思想</a:t>
            </a:r>
            <a:r>
              <a:rPr lang="en-US" altLang="zh-CN" dirty="0">
                <a:latin typeface="+mj-ea"/>
                <a:ea typeface="+mj-ea"/>
              </a:rPr>
              <a:t>[26] </a:t>
            </a:r>
            <a:r>
              <a:rPr lang="zh-CN" altLang="en-US" dirty="0">
                <a:latin typeface="+mj-ea"/>
                <a:ea typeface="+mj-ea"/>
              </a:rPr>
              <a:t>。</a:t>
            </a:r>
            <a:endParaRPr lang="en-US" altLang="zh-CN" dirty="0">
              <a:latin typeface="+mj-ea"/>
              <a:ea typeface="+mj-ea"/>
            </a:endParaRPr>
          </a:p>
          <a:p>
            <a:pPr marL="457200" lvl="1" indent="0">
              <a:buNone/>
            </a:pPr>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11</a:t>
            </a:fld>
            <a:endParaRPr lang="zh-CN" altLang="en-US"/>
          </a:p>
        </p:txBody>
      </p:sp>
    </p:spTree>
    <p:extLst>
      <p:ext uri="{BB962C8B-B14F-4D97-AF65-F5344CB8AC3E}">
        <p14:creationId xmlns:p14="http://schemas.microsoft.com/office/powerpoint/2010/main" val="3549072057"/>
      </p:ext>
    </p:extLst>
  </p:cSld>
  <p:clrMapOvr>
    <a:masterClrMapping/>
  </p:clrMapOvr>
  <p:transition spd="med">
    <p:pull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solidFill>
                  <a:srgbClr val="C00000"/>
                </a:solidFill>
                <a:latin typeface="+mj-ea"/>
                <a:ea typeface="+mj-ea"/>
              </a:rPr>
              <a:t>8</a:t>
            </a:r>
            <a:r>
              <a:rPr lang="zh-CN" altLang="en-US" sz="4000" dirty="0">
                <a:solidFill>
                  <a:srgbClr val="C00000"/>
                </a:solidFill>
                <a:latin typeface="+mj-ea"/>
                <a:ea typeface="+mj-ea"/>
              </a:rPr>
              <a:t>、参考文献</a:t>
            </a:r>
            <a:r>
              <a:rPr lang="zh-CN" altLang="en-US" sz="2400" dirty="0">
                <a:solidFill>
                  <a:srgbClr val="C00000"/>
                </a:solidFill>
                <a:latin typeface="+mj-ea"/>
                <a:ea typeface="+mj-ea"/>
              </a:rPr>
              <a:t>（易错）</a:t>
            </a:r>
            <a:endParaRPr lang="en-US" altLang="zh-CN" sz="2400" dirty="0">
              <a:solidFill>
                <a:srgbClr val="C00000"/>
              </a:solidFill>
              <a:latin typeface="+mj-ea"/>
              <a:ea typeface="+mj-ea"/>
            </a:endParaRPr>
          </a:p>
          <a:p>
            <a:pPr marL="0" indent="0">
              <a:spcAft>
                <a:spcPts val="600"/>
              </a:spcAft>
              <a:buNone/>
            </a:pPr>
            <a:r>
              <a:rPr lang="zh-CN" altLang="en-US" sz="2400" b="1" dirty="0">
                <a:latin typeface="+mj-ea"/>
                <a:ea typeface="+mj-ea"/>
              </a:rPr>
              <a:t>（</a:t>
            </a:r>
            <a:r>
              <a:rPr lang="en-US" altLang="zh-CN" sz="2400" b="1" dirty="0">
                <a:latin typeface="+mj-ea"/>
                <a:ea typeface="+mj-ea"/>
              </a:rPr>
              <a:t>1</a:t>
            </a:r>
            <a:r>
              <a:rPr lang="zh-CN" altLang="en-US" sz="2400" b="1" dirty="0">
                <a:latin typeface="+mj-ea"/>
                <a:ea typeface="+mj-ea"/>
              </a:rPr>
              <a:t>）格式</a:t>
            </a:r>
          </a:p>
          <a:p>
            <a:pPr marL="0" indent="0">
              <a:spcAft>
                <a:spcPts val="600"/>
              </a:spcAft>
              <a:buNone/>
            </a:pPr>
            <a:r>
              <a:rPr lang="zh-CN" altLang="en-US" sz="2000" dirty="0">
                <a:solidFill>
                  <a:srgbClr val="C00000"/>
                </a:solidFill>
                <a:latin typeface="+mj-ea"/>
                <a:ea typeface="+mj-ea"/>
              </a:rPr>
              <a:t>▲  刊物上的论文类：</a:t>
            </a:r>
          </a:p>
          <a:p>
            <a:pPr marL="0" indent="0">
              <a:spcAft>
                <a:spcPts val="600"/>
              </a:spcAft>
              <a:buNone/>
            </a:pPr>
            <a:r>
              <a:rPr lang="en-US" altLang="zh-CN" sz="2200" dirty="0">
                <a:latin typeface="+mj-ea"/>
                <a:ea typeface="+mj-ea"/>
              </a:rPr>
              <a:t>[</a:t>
            </a:r>
            <a:r>
              <a:rPr lang="zh-CN" altLang="en-US" sz="2200" dirty="0">
                <a:latin typeface="+mj-ea"/>
                <a:ea typeface="+mj-ea"/>
              </a:rPr>
              <a:t>序号</a:t>
            </a:r>
            <a:r>
              <a:rPr lang="en-US" altLang="zh-CN" sz="2200" dirty="0">
                <a:latin typeface="+mj-ea"/>
                <a:ea typeface="+mj-ea"/>
              </a:rPr>
              <a:t>]</a:t>
            </a:r>
            <a:r>
              <a:rPr lang="zh-CN" altLang="en-US" sz="2200" dirty="0">
                <a:latin typeface="+mj-ea"/>
                <a:ea typeface="+mj-ea"/>
              </a:rPr>
              <a:t>作者．文献题名</a:t>
            </a:r>
            <a:r>
              <a:rPr lang="en-US" altLang="zh-CN" sz="2200" dirty="0">
                <a:latin typeface="+mj-ea"/>
                <a:ea typeface="+mj-ea"/>
              </a:rPr>
              <a:t>[J]</a:t>
            </a:r>
            <a:r>
              <a:rPr lang="zh-CN" altLang="en-US" sz="2200" dirty="0">
                <a:latin typeface="+mj-ea"/>
                <a:ea typeface="+mj-ea"/>
              </a:rPr>
              <a:t>．刊物名称，年，卷号（期号）：起始页码</a:t>
            </a:r>
            <a:r>
              <a:rPr lang="en-US" altLang="zh-CN" sz="2200" dirty="0">
                <a:latin typeface="+mj-ea"/>
                <a:ea typeface="+mj-ea"/>
              </a:rPr>
              <a:t>-</a:t>
            </a:r>
            <a:r>
              <a:rPr lang="zh-CN" altLang="en-US" sz="2200" dirty="0">
                <a:latin typeface="+mj-ea"/>
                <a:ea typeface="+mj-ea"/>
              </a:rPr>
              <a:t>终止页码</a:t>
            </a:r>
          </a:p>
          <a:p>
            <a:pPr lvl="1">
              <a:spcAft>
                <a:spcPts val="1800"/>
              </a:spcAft>
              <a:buClr>
                <a:schemeClr val="accent6"/>
              </a:buClr>
              <a:buFont typeface="Arial" panose="020B0604020202020204" pitchFamily="34" charset="0"/>
              <a:buChar char="•"/>
            </a:pPr>
            <a:r>
              <a:rPr lang="zh-CN" altLang="en-US" sz="1800" dirty="0">
                <a:latin typeface="+mj-ea"/>
                <a:ea typeface="+mj-ea"/>
              </a:rPr>
              <a:t>示例：</a:t>
            </a:r>
            <a:r>
              <a:rPr lang="en-US" altLang="zh-CN" sz="1800" dirty="0">
                <a:latin typeface="+mj-ea"/>
                <a:ea typeface="+mj-ea"/>
              </a:rPr>
              <a:t>[8]</a:t>
            </a:r>
            <a:r>
              <a:rPr lang="zh-CN" altLang="en-US" sz="1800" dirty="0">
                <a:latin typeface="+mj-ea"/>
                <a:ea typeface="+mj-ea"/>
              </a:rPr>
              <a:t>李里特，候文义．农业产业化和结构调整的几个关键问题</a:t>
            </a:r>
            <a:r>
              <a:rPr lang="en-US" altLang="zh-CN" sz="1800" dirty="0">
                <a:latin typeface="+mj-ea"/>
                <a:ea typeface="+mj-ea"/>
              </a:rPr>
              <a:t>[J]</a:t>
            </a:r>
            <a:r>
              <a:rPr lang="zh-CN" altLang="en-US" sz="1800" dirty="0">
                <a:latin typeface="+mj-ea"/>
                <a:ea typeface="+mj-ea"/>
              </a:rPr>
              <a:t>．科技导报，</a:t>
            </a:r>
            <a:r>
              <a:rPr lang="en-US" altLang="zh-CN" sz="1800" dirty="0">
                <a:latin typeface="+mj-ea"/>
                <a:ea typeface="+mj-ea"/>
              </a:rPr>
              <a:t>2002</a:t>
            </a:r>
            <a:r>
              <a:rPr lang="zh-CN" altLang="en-US" sz="1800" dirty="0">
                <a:latin typeface="+mj-ea"/>
                <a:ea typeface="+mj-ea"/>
              </a:rPr>
              <a:t>（</a:t>
            </a:r>
            <a:r>
              <a:rPr lang="en-US" altLang="zh-CN" sz="1800" dirty="0">
                <a:latin typeface="+mj-ea"/>
                <a:ea typeface="+mj-ea"/>
              </a:rPr>
              <a:t>1</a:t>
            </a:r>
            <a:r>
              <a:rPr lang="zh-CN" altLang="en-US" sz="1800" dirty="0">
                <a:latin typeface="+mj-ea"/>
                <a:ea typeface="+mj-ea"/>
              </a:rPr>
              <a:t>）：</a:t>
            </a:r>
            <a:r>
              <a:rPr lang="en-US" altLang="zh-CN" sz="1800" dirty="0">
                <a:latin typeface="+mj-ea"/>
                <a:ea typeface="+mj-ea"/>
              </a:rPr>
              <a:t>36-39</a:t>
            </a:r>
          </a:p>
          <a:p>
            <a:pPr marL="0" indent="0">
              <a:spcAft>
                <a:spcPts val="600"/>
              </a:spcAft>
              <a:buNone/>
            </a:pPr>
            <a:r>
              <a:rPr lang="en-US" altLang="zh-CN" sz="2000" dirty="0">
                <a:solidFill>
                  <a:srgbClr val="C00000"/>
                </a:solidFill>
                <a:latin typeface="+mj-ea"/>
                <a:ea typeface="+mj-ea"/>
              </a:rPr>
              <a:t>▲  </a:t>
            </a:r>
            <a:r>
              <a:rPr lang="zh-CN" altLang="en-US" sz="2000" dirty="0">
                <a:solidFill>
                  <a:srgbClr val="C00000"/>
                </a:solidFill>
                <a:latin typeface="+mj-ea"/>
                <a:ea typeface="+mj-ea"/>
              </a:rPr>
              <a:t>著作类：</a:t>
            </a:r>
          </a:p>
          <a:p>
            <a:pPr marL="0" indent="0">
              <a:spcAft>
                <a:spcPts val="600"/>
              </a:spcAft>
              <a:buNone/>
            </a:pPr>
            <a:r>
              <a:rPr lang="en-US" altLang="zh-CN" sz="2200" dirty="0">
                <a:latin typeface="+mj-ea"/>
                <a:ea typeface="+mj-ea"/>
              </a:rPr>
              <a:t>[</a:t>
            </a:r>
            <a:r>
              <a:rPr lang="zh-CN" altLang="en-US" sz="2200" dirty="0">
                <a:latin typeface="+mj-ea"/>
                <a:ea typeface="+mj-ea"/>
              </a:rPr>
              <a:t>序号</a:t>
            </a:r>
            <a:r>
              <a:rPr lang="en-US" altLang="zh-CN" sz="2200" dirty="0">
                <a:latin typeface="+mj-ea"/>
                <a:ea typeface="+mj-ea"/>
              </a:rPr>
              <a:t>]</a:t>
            </a:r>
            <a:r>
              <a:rPr lang="zh-CN" altLang="en-US" sz="2200" dirty="0">
                <a:latin typeface="+mj-ea"/>
                <a:ea typeface="+mj-ea"/>
              </a:rPr>
              <a:t>作者．书名</a:t>
            </a:r>
            <a:r>
              <a:rPr lang="en-US" altLang="zh-CN" sz="2200" dirty="0">
                <a:latin typeface="+mj-ea"/>
                <a:ea typeface="+mj-ea"/>
              </a:rPr>
              <a:t>[M]</a:t>
            </a:r>
            <a:r>
              <a:rPr lang="zh-CN" altLang="en-US" sz="2200" dirty="0">
                <a:latin typeface="+mj-ea"/>
                <a:ea typeface="+mj-ea"/>
              </a:rPr>
              <a:t>．出版地：出版者，出版年：起始页码</a:t>
            </a:r>
            <a:r>
              <a:rPr lang="en-US" altLang="zh-CN" sz="2200" dirty="0">
                <a:latin typeface="+mj-ea"/>
                <a:ea typeface="+mj-ea"/>
              </a:rPr>
              <a:t>-</a:t>
            </a:r>
            <a:r>
              <a:rPr lang="zh-CN" altLang="en-US" sz="2200" dirty="0">
                <a:latin typeface="+mj-ea"/>
                <a:ea typeface="+mj-ea"/>
              </a:rPr>
              <a:t>终止页码</a:t>
            </a:r>
          </a:p>
          <a:p>
            <a:pPr lvl="1">
              <a:spcAft>
                <a:spcPts val="600"/>
              </a:spcAft>
              <a:buClr>
                <a:schemeClr val="accent6"/>
              </a:buClr>
              <a:buFont typeface="Arial" panose="020B0604020202020204" pitchFamily="34" charset="0"/>
              <a:buChar char="•"/>
            </a:pPr>
            <a:r>
              <a:rPr lang="zh-CN" altLang="en-US" sz="1800" dirty="0">
                <a:latin typeface="+mj-ea"/>
                <a:ea typeface="+mj-ea"/>
              </a:rPr>
              <a:t>示例：</a:t>
            </a:r>
            <a:r>
              <a:rPr lang="en-US" altLang="zh-CN" sz="1800" dirty="0">
                <a:latin typeface="+mj-ea"/>
                <a:ea typeface="+mj-ea"/>
              </a:rPr>
              <a:t>[1]</a:t>
            </a:r>
            <a:r>
              <a:rPr lang="zh-CN" altLang="en-US" sz="1800" dirty="0">
                <a:latin typeface="+mj-ea"/>
                <a:ea typeface="+mj-ea"/>
              </a:rPr>
              <a:t>郭健．哈佛大学发展史研究</a:t>
            </a:r>
            <a:r>
              <a:rPr lang="en-US" altLang="zh-CN" sz="1800" dirty="0">
                <a:latin typeface="+mj-ea"/>
                <a:ea typeface="+mj-ea"/>
              </a:rPr>
              <a:t>[M]</a:t>
            </a:r>
            <a:r>
              <a:rPr lang="zh-CN" altLang="en-US" sz="1800" dirty="0">
                <a:latin typeface="+mj-ea"/>
                <a:ea typeface="+mj-ea"/>
              </a:rPr>
              <a:t>．石家庄：河北教育出版社，</a:t>
            </a:r>
            <a:r>
              <a:rPr lang="en-US" altLang="zh-CN" sz="1800" dirty="0">
                <a:latin typeface="+mj-ea"/>
                <a:ea typeface="+mj-ea"/>
              </a:rPr>
              <a:t>2000</a:t>
            </a:r>
            <a:r>
              <a:rPr lang="zh-CN" altLang="en-US" sz="1800" dirty="0">
                <a:latin typeface="+mj-ea"/>
                <a:ea typeface="+mj-ea"/>
              </a:rPr>
              <a:t>：</a:t>
            </a:r>
            <a:r>
              <a:rPr lang="en-US" altLang="zh-CN" sz="1800" dirty="0">
                <a:latin typeface="+mj-ea"/>
                <a:ea typeface="+mj-ea"/>
              </a:rPr>
              <a:t>2-3</a:t>
            </a:r>
          </a:p>
          <a:p>
            <a:pPr marL="0" indent="0">
              <a:spcAft>
                <a:spcPts val="600"/>
              </a:spcAft>
              <a:buNone/>
            </a:pPr>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12</a:t>
            </a:fld>
            <a:endParaRPr lang="zh-CN" altLang="en-US"/>
          </a:p>
        </p:txBody>
      </p:sp>
    </p:spTree>
    <p:extLst>
      <p:ext uri="{BB962C8B-B14F-4D97-AF65-F5344CB8AC3E}">
        <p14:creationId xmlns:p14="http://schemas.microsoft.com/office/powerpoint/2010/main" val="4286107572"/>
      </p:ext>
    </p:extLst>
  </p:cSld>
  <p:clrMapOvr>
    <a:masterClrMapping/>
  </p:clrMapOvr>
  <p:transition spd="med">
    <p:pull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8</a:t>
            </a:r>
            <a:r>
              <a:rPr lang="zh-CN" altLang="en-US" sz="4000" dirty="0">
                <a:latin typeface="+mj-ea"/>
                <a:ea typeface="+mj-ea"/>
              </a:rPr>
              <a:t>、参考文献</a:t>
            </a:r>
            <a:endParaRPr lang="en-US" altLang="zh-CN" sz="4000" dirty="0">
              <a:latin typeface="+mj-ea"/>
              <a:ea typeface="+mj-ea"/>
            </a:endParaRPr>
          </a:p>
          <a:p>
            <a:pPr marL="0" indent="0">
              <a:spcAft>
                <a:spcPts val="600"/>
              </a:spcAft>
              <a:buNone/>
            </a:pPr>
            <a:r>
              <a:rPr lang="zh-CN" altLang="en-US" sz="2400" b="1" dirty="0">
                <a:latin typeface="+mj-ea"/>
                <a:ea typeface="+mj-ea"/>
              </a:rPr>
              <a:t>（</a:t>
            </a:r>
            <a:r>
              <a:rPr lang="en-US" altLang="zh-CN" sz="2400" b="1" dirty="0">
                <a:latin typeface="+mj-ea"/>
                <a:ea typeface="+mj-ea"/>
              </a:rPr>
              <a:t>1</a:t>
            </a:r>
            <a:r>
              <a:rPr lang="zh-CN" altLang="en-US" sz="2400" b="1" dirty="0">
                <a:latin typeface="+mj-ea"/>
                <a:ea typeface="+mj-ea"/>
              </a:rPr>
              <a:t>）格式</a:t>
            </a:r>
          </a:p>
          <a:p>
            <a:pPr marL="0" indent="0">
              <a:spcAft>
                <a:spcPts val="600"/>
              </a:spcAft>
              <a:buNone/>
            </a:pPr>
            <a:r>
              <a:rPr lang="en-US" altLang="zh-CN" sz="2000" dirty="0">
                <a:solidFill>
                  <a:srgbClr val="C00000"/>
                </a:solidFill>
                <a:latin typeface="+mj-ea"/>
                <a:ea typeface="+mj-ea"/>
              </a:rPr>
              <a:t>▲ </a:t>
            </a:r>
            <a:r>
              <a:rPr lang="zh-CN" altLang="en-US" sz="2000" dirty="0">
                <a:solidFill>
                  <a:srgbClr val="C00000"/>
                </a:solidFill>
                <a:latin typeface="+mj-ea"/>
                <a:ea typeface="+mj-ea"/>
              </a:rPr>
              <a:t>论文集：</a:t>
            </a:r>
          </a:p>
          <a:p>
            <a:pPr marL="0" indent="0">
              <a:spcAft>
                <a:spcPts val="600"/>
              </a:spcAft>
              <a:buNone/>
            </a:pPr>
            <a:r>
              <a:rPr lang="en-US" altLang="zh-CN" sz="2200" dirty="0">
                <a:latin typeface="+mj-ea"/>
                <a:ea typeface="+mj-ea"/>
              </a:rPr>
              <a:t>[</a:t>
            </a:r>
            <a:r>
              <a:rPr lang="zh-CN" altLang="en-US" sz="2200" dirty="0">
                <a:latin typeface="+mj-ea"/>
                <a:ea typeface="+mj-ea"/>
              </a:rPr>
              <a:t>序号</a:t>
            </a:r>
            <a:r>
              <a:rPr lang="en-US" altLang="zh-CN" sz="2200" dirty="0">
                <a:latin typeface="+mj-ea"/>
                <a:ea typeface="+mj-ea"/>
              </a:rPr>
              <a:t>]</a:t>
            </a:r>
            <a:r>
              <a:rPr lang="zh-CN" altLang="en-US" sz="2200" dirty="0">
                <a:latin typeface="+mj-ea"/>
                <a:ea typeface="+mj-ea"/>
              </a:rPr>
              <a:t>作者．文献题名</a:t>
            </a:r>
            <a:r>
              <a:rPr lang="en-US" altLang="zh-CN" sz="2200" dirty="0">
                <a:latin typeface="+mj-ea"/>
                <a:ea typeface="+mj-ea"/>
              </a:rPr>
              <a:t>[</a:t>
            </a:r>
            <a:r>
              <a:rPr lang="zh-CN" altLang="en-US" sz="2200" dirty="0">
                <a:latin typeface="+mj-ea"/>
                <a:ea typeface="+mj-ea"/>
              </a:rPr>
              <a:t>Ａ</a:t>
            </a:r>
            <a:r>
              <a:rPr lang="en-US" altLang="zh-CN" sz="2200" dirty="0">
                <a:latin typeface="+mj-ea"/>
                <a:ea typeface="+mj-ea"/>
              </a:rPr>
              <a:t>]</a:t>
            </a:r>
            <a:r>
              <a:rPr lang="zh-CN" altLang="en-US" sz="2200" dirty="0">
                <a:latin typeface="+mj-ea"/>
                <a:ea typeface="+mj-ea"/>
              </a:rPr>
              <a:t>（或编者，文集名［Ｃ］）．出版地：出版者，出版年：起始页码</a:t>
            </a:r>
            <a:r>
              <a:rPr lang="en-US" altLang="zh-CN" sz="2200" dirty="0">
                <a:latin typeface="+mj-ea"/>
                <a:ea typeface="+mj-ea"/>
              </a:rPr>
              <a:t>-</a:t>
            </a:r>
            <a:r>
              <a:rPr lang="zh-CN" altLang="en-US" sz="2200" dirty="0">
                <a:latin typeface="+mj-ea"/>
                <a:ea typeface="+mj-ea"/>
              </a:rPr>
              <a:t>终止页码</a:t>
            </a:r>
          </a:p>
          <a:p>
            <a:pPr lvl="1">
              <a:spcAft>
                <a:spcPts val="0"/>
              </a:spcAft>
              <a:buClr>
                <a:schemeClr val="accent6"/>
              </a:buClr>
              <a:buFont typeface="Arial" panose="020B0604020202020204" pitchFamily="34" charset="0"/>
              <a:buChar char="•"/>
            </a:pPr>
            <a:r>
              <a:rPr lang="zh-CN" altLang="en-US" sz="1800" dirty="0">
                <a:latin typeface="+mj-ea"/>
                <a:ea typeface="+mj-ea"/>
              </a:rPr>
              <a:t>示例：</a:t>
            </a:r>
            <a:r>
              <a:rPr lang="en-US" altLang="zh-CN" sz="1800" dirty="0">
                <a:latin typeface="+mj-ea"/>
                <a:ea typeface="+mj-ea"/>
              </a:rPr>
              <a:t>[18]</a:t>
            </a:r>
            <a:r>
              <a:rPr lang="zh-CN" altLang="en-US" sz="1800" dirty="0">
                <a:latin typeface="+mj-ea"/>
                <a:ea typeface="+mj-ea"/>
              </a:rPr>
              <a:t>江举谦．中国传统士道与从政观念</a:t>
            </a:r>
            <a:r>
              <a:rPr lang="en-US" altLang="zh-CN" sz="1800" dirty="0">
                <a:latin typeface="+mj-ea"/>
                <a:ea typeface="+mj-ea"/>
              </a:rPr>
              <a:t>[A]</a:t>
            </a:r>
            <a:r>
              <a:rPr lang="zh-CN" altLang="en-US" sz="1800" dirty="0">
                <a:latin typeface="+mj-ea"/>
                <a:ea typeface="+mj-ea"/>
              </a:rPr>
              <a:t>．刘小枫．中国文化的特质［Ｃ］．北京：生活</a:t>
            </a:r>
            <a:r>
              <a:rPr lang="en-US" altLang="zh-CN" sz="1800" dirty="0">
                <a:latin typeface="+mj-ea"/>
                <a:ea typeface="+mj-ea"/>
              </a:rPr>
              <a:t>·</a:t>
            </a:r>
            <a:r>
              <a:rPr lang="zh-CN" altLang="en-US" sz="1800" dirty="0">
                <a:latin typeface="+mj-ea"/>
                <a:ea typeface="+mj-ea"/>
              </a:rPr>
              <a:t>读书</a:t>
            </a:r>
            <a:r>
              <a:rPr lang="en-US" altLang="zh-CN" sz="1800" dirty="0">
                <a:latin typeface="+mj-ea"/>
                <a:ea typeface="+mj-ea"/>
              </a:rPr>
              <a:t>·</a:t>
            </a:r>
            <a:r>
              <a:rPr lang="zh-CN" altLang="en-US" sz="1800" dirty="0">
                <a:latin typeface="+mj-ea"/>
                <a:ea typeface="+mj-ea"/>
              </a:rPr>
              <a:t>新知三联书店出版社，</a:t>
            </a:r>
            <a:r>
              <a:rPr lang="en-US" altLang="zh-CN" sz="1800" dirty="0">
                <a:latin typeface="+mj-ea"/>
                <a:ea typeface="+mj-ea"/>
              </a:rPr>
              <a:t>1990</a:t>
            </a:r>
            <a:r>
              <a:rPr lang="zh-CN" altLang="en-US" sz="1800" dirty="0">
                <a:latin typeface="+mj-ea"/>
                <a:ea typeface="+mj-ea"/>
              </a:rPr>
              <a:t>：</a:t>
            </a:r>
            <a:r>
              <a:rPr lang="en-US" altLang="zh-CN" sz="1800" dirty="0">
                <a:latin typeface="+mj-ea"/>
                <a:ea typeface="+mj-ea"/>
              </a:rPr>
              <a:t>251-263 </a:t>
            </a:r>
          </a:p>
          <a:p>
            <a:pPr lvl="1">
              <a:spcAft>
                <a:spcPts val="1800"/>
              </a:spcAft>
              <a:buClr>
                <a:schemeClr val="accent6"/>
              </a:buClr>
              <a:buFont typeface="Arial" panose="020B0604020202020204" pitchFamily="34" charset="0"/>
              <a:buChar char="•"/>
            </a:pPr>
            <a:r>
              <a:rPr lang="zh-CN" altLang="en-US" sz="1800" dirty="0">
                <a:latin typeface="+mj-ea"/>
                <a:ea typeface="+mj-ea"/>
              </a:rPr>
              <a:t>示例：</a:t>
            </a:r>
            <a:r>
              <a:rPr lang="en-US" altLang="zh-CN" sz="1800" dirty="0">
                <a:latin typeface="+mj-ea"/>
                <a:ea typeface="+mj-ea"/>
              </a:rPr>
              <a:t>[18]</a:t>
            </a:r>
            <a:r>
              <a:rPr lang="zh-CN" altLang="en-US" sz="1800" dirty="0">
                <a:latin typeface="+mj-ea"/>
                <a:ea typeface="+mj-ea"/>
              </a:rPr>
              <a:t>刘小枫．中国文化的特质</a:t>
            </a:r>
            <a:r>
              <a:rPr lang="en-US" altLang="zh-CN" sz="1800" dirty="0">
                <a:latin typeface="+mj-ea"/>
                <a:ea typeface="+mj-ea"/>
              </a:rPr>
              <a:t>[C]</a:t>
            </a:r>
            <a:r>
              <a:rPr lang="zh-CN" altLang="en-US" sz="1800" dirty="0">
                <a:latin typeface="+mj-ea"/>
                <a:ea typeface="+mj-ea"/>
              </a:rPr>
              <a:t>．北京：生活</a:t>
            </a:r>
            <a:r>
              <a:rPr lang="en-US" altLang="zh-CN" sz="1800" dirty="0">
                <a:latin typeface="+mj-ea"/>
                <a:ea typeface="+mj-ea"/>
              </a:rPr>
              <a:t>·</a:t>
            </a:r>
            <a:r>
              <a:rPr lang="zh-CN" altLang="en-US" sz="1800" dirty="0">
                <a:latin typeface="+mj-ea"/>
                <a:ea typeface="+mj-ea"/>
              </a:rPr>
              <a:t>读书</a:t>
            </a:r>
            <a:r>
              <a:rPr lang="en-US" altLang="zh-CN" sz="1800" dirty="0">
                <a:latin typeface="+mj-ea"/>
                <a:ea typeface="+mj-ea"/>
              </a:rPr>
              <a:t>·</a:t>
            </a:r>
            <a:r>
              <a:rPr lang="zh-CN" altLang="en-US" sz="1800" dirty="0">
                <a:latin typeface="+mj-ea"/>
                <a:ea typeface="+mj-ea"/>
              </a:rPr>
              <a:t>新知三联书店出版社，</a:t>
            </a:r>
            <a:r>
              <a:rPr lang="en-US" altLang="zh-CN" sz="1800" dirty="0">
                <a:latin typeface="+mj-ea"/>
                <a:ea typeface="+mj-ea"/>
              </a:rPr>
              <a:t>1990</a:t>
            </a:r>
            <a:r>
              <a:rPr lang="zh-CN" altLang="en-US" sz="1800" dirty="0">
                <a:latin typeface="+mj-ea"/>
                <a:ea typeface="+mj-ea"/>
              </a:rPr>
              <a:t>：</a:t>
            </a:r>
            <a:r>
              <a:rPr lang="en-US" altLang="zh-CN" sz="1800" dirty="0">
                <a:latin typeface="+mj-ea"/>
                <a:ea typeface="+mj-ea"/>
              </a:rPr>
              <a:t>251-263</a:t>
            </a:r>
          </a:p>
          <a:p>
            <a:pPr>
              <a:spcAft>
                <a:spcPts val="1800"/>
              </a:spcAft>
              <a:buClr>
                <a:schemeClr val="accent6"/>
              </a:buClr>
              <a:buFont typeface="Arial" panose="020B0604020202020204" pitchFamily="34" charset="0"/>
              <a:buChar char="•"/>
            </a:pPr>
            <a:endParaRPr lang="en-US" altLang="zh-CN" sz="2200" dirty="0">
              <a:latin typeface="+mj-ea"/>
              <a:ea typeface="+mj-ea"/>
            </a:endParaRPr>
          </a:p>
          <a:p>
            <a:pPr marL="0" indent="0">
              <a:spcAft>
                <a:spcPts val="600"/>
              </a:spcAft>
              <a:buNone/>
            </a:pPr>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13</a:t>
            </a:fld>
            <a:endParaRPr lang="zh-CN" altLang="en-US"/>
          </a:p>
        </p:txBody>
      </p:sp>
    </p:spTree>
    <p:extLst>
      <p:ext uri="{BB962C8B-B14F-4D97-AF65-F5344CB8AC3E}">
        <p14:creationId xmlns:p14="http://schemas.microsoft.com/office/powerpoint/2010/main" val="4132858851"/>
      </p:ext>
    </p:extLst>
  </p:cSld>
  <p:clrMapOvr>
    <a:masterClrMapping/>
  </p:clrMapOvr>
  <p:transition spd="med">
    <p:pull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8</a:t>
            </a:r>
            <a:r>
              <a:rPr lang="zh-CN" altLang="en-US" sz="4000" dirty="0">
                <a:latin typeface="+mj-ea"/>
                <a:ea typeface="+mj-ea"/>
              </a:rPr>
              <a:t>、参考文献</a:t>
            </a:r>
            <a:endParaRPr lang="en-US" altLang="zh-CN" sz="4000" dirty="0">
              <a:latin typeface="+mj-ea"/>
              <a:ea typeface="+mj-ea"/>
            </a:endParaRPr>
          </a:p>
          <a:p>
            <a:pPr marL="0" indent="0">
              <a:spcAft>
                <a:spcPts val="600"/>
              </a:spcAft>
              <a:buNone/>
            </a:pPr>
            <a:r>
              <a:rPr lang="zh-CN" altLang="en-US" sz="2400" b="1" dirty="0">
                <a:latin typeface="+mj-ea"/>
                <a:ea typeface="+mj-ea"/>
              </a:rPr>
              <a:t>（</a:t>
            </a:r>
            <a:r>
              <a:rPr lang="en-US" altLang="zh-CN" sz="2400" b="1" dirty="0">
                <a:latin typeface="+mj-ea"/>
                <a:ea typeface="+mj-ea"/>
              </a:rPr>
              <a:t>1</a:t>
            </a:r>
            <a:r>
              <a:rPr lang="zh-CN" altLang="en-US" sz="2400" b="1" dirty="0">
                <a:latin typeface="+mj-ea"/>
                <a:ea typeface="+mj-ea"/>
              </a:rPr>
              <a:t>）格式</a:t>
            </a:r>
          </a:p>
          <a:p>
            <a:pPr marL="0" indent="0">
              <a:spcAft>
                <a:spcPts val="600"/>
              </a:spcAft>
              <a:buNone/>
            </a:pPr>
            <a:r>
              <a:rPr lang="zh-CN" altLang="en-US" sz="2000" dirty="0">
                <a:solidFill>
                  <a:srgbClr val="C00000"/>
                </a:solidFill>
                <a:latin typeface="+mj-ea"/>
                <a:ea typeface="+mj-ea"/>
              </a:rPr>
              <a:t>▲ 学位论文：</a:t>
            </a:r>
          </a:p>
          <a:p>
            <a:pPr marL="0" indent="0">
              <a:spcAft>
                <a:spcPts val="600"/>
              </a:spcAft>
              <a:buNone/>
            </a:pPr>
            <a:r>
              <a:rPr lang="en-US" altLang="zh-CN" sz="2200" dirty="0">
                <a:latin typeface="+mj-ea"/>
                <a:ea typeface="+mj-ea"/>
              </a:rPr>
              <a:t>[</a:t>
            </a:r>
            <a:r>
              <a:rPr lang="zh-CN" altLang="en-US" sz="2200" dirty="0">
                <a:latin typeface="+mj-ea"/>
                <a:ea typeface="+mj-ea"/>
              </a:rPr>
              <a:t>序号</a:t>
            </a:r>
            <a:r>
              <a:rPr lang="en-US" altLang="zh-CN" sz="2200" dirty="0">
                <a:latin typeface="+mj-ea"/>
                <a:ea typeface="+mj-ea"/>
              </a:rPr>
              <a:t>]</a:t>
            </a:r>
            <a:r>
              <a:rPr lang="zh-CN" altLang="en-US" sz="2200" dirty="0">
                <a:latin typeface="+mj-ea"/>
                <a:ea typeface="+mj-ea"/>
              </a:rPr>
              <a:t>作者．文献题名</a:t>
            </a:r>
            <a:r>
              <a:rPr lang="en-US" altLang="zh-CN" sz="2200" dirty="0">
                <a:latin typeface="+mj-ea"/>
                <a:ea typeface="+mj-ea"/>
              </a:rPr>
              <a:t>[D]</a:t>
            </a:r>
            <a:r>
              <a:rPr lang="zh-CN" altLang="en-US" sz="2200" dirty="0">
                <a:latin typeface="+mj-ea"/>
                <a:ea typeface="+mj-ea"/>
              </a:rPr>
              <a:t>．博士（或硕士学位论文），授予单位，授予年</a:t>
            </a:r>
          </a:p>
          <a:p>
            <a:pPr lvl="1">
              <a:spcAft>
                <a:spcPts val="1800"/>
              </a:spcAft>
              <a:buClr>
                <a:schemeClr val="accent6"/>
              </a:buClr>
              <a:buFont typeface="Arial" panose="020B0604020202020204" pitchFamily="34" charset="0"/>
              <a:buChar char="•"/>
            </a:pPr>
            <a:r>
              <a:rPr lang="zh-CN" altLang="en-US" sz="1800" dirty="0">
                <a:latin typeface="+mj-ea"/>
                <a:ea typeface="+mj-ea"/>
              </a:rPr>
              <a:t>示例：</a:t>
            </a:r>
            <a:r>
              <a:rPr lang="en-US" altLang="zh-CN" sz="1800" dirty="0">
                <a:latin typeface="+mj-ea"/>
                <a:ea typeface="+mj-ea"/>
              </a:rPr>
              <a:t>[28]</a:t>
            </a:r>
            <a:r>
              <a:rPr lang="zh-CN" altLang="en-US" sz="1800" dirty="0">
                <a:latin typeface="+mj-ea"/>
                <a:ea typeface="+mj-ea"/>
              </a:rPr>
              <a:t>陈华森．模块化专业课程计划的研究与开发</a:t>
            </a:r>
            <a:r>
              <a:rPr lang="en-US" altLang="zh-CN" sz="1800" dirty="0">
                <a:latin typeface="+mj-ea"/>
                <a:ea typeface="+mj-ea"/>
              </a:rPr>
              <a:t>[D]</a:t>
            </a:r>
            <a:r>
              <a:rPr lang="zh-CN" altLang="en-US" sz="1800" dirty="0">
                <a:latin typeface="+mj-ea"/>
                <a:ea typeface="+mj-ea"/>
              </a:rPr>
              <a:t>．硕士学位论文，浙江大学，</a:t>
            </a:r>
            <a:r>
              <a:rPr lang="en-US" altLang="zh-CN" sz="1800" dirty="0">
                <a:latin typeface="+mj-ea"/>
                <a:ea typeface="+mj-ea"/>
              </a:rPr>
              <a:t>1989</a:t>
            </a:r>
          </a:p>
          <a:p>
            <a:pPr>
              <a:spcAft>
                <a:spcPts val="1800"/>
              </a:spcAft>
              <a:buClr>
                <a:schemeClr val="accent6"/>
              </a:buClr>
              <a:buFont typeface="Arial" panose="020B0604020202020204" pitchFamily="34" charset="0"/>
              <a:buChar char="•"/>
            </a:pPr>
            <a:endParaRPr lang="en-US" altLang="zh-CN" sz="2200" dirty="0">
              <a:latin typeface="+mj-ea"/>
              <a:ea typeface="+mj-ea"/>
            </a:endParaRPr>
          </a:p>
          <a:p>
            <a:pPr marL="0" indent="0">
              <a:spcAft>
                <a:spcPts val="600"/>
              </a:spcAft>
              <a:buNone/>
            </a:pPr>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14</a:t>
            </a:fld>
            <a:endParaRPr lang="zh-CN" altLang="en-US"/>
          </a:p>
        </p:txBody>
      </p:sp>
    </p:spTree>
    <p:extLst>
      <p:ext uri="{BB962C8B-B14F-4D97-AF65-F5344CB8AC3E}">
        <p14:creationId xmlns:p14="http://schemas.microsoft.com/office/powerpoint/2010/main" val="1750378556"/>
      </p:ext>
    </p:extLst>
  </p:cSld>
  <p:clrMapOvr>
    <a:masterClrMapping/>
  </p:clrMapOvr>
  <p:transition spd="med">
    <p:pull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8</a:t>
            </a:r>
            <a:r>
              <a:rPr lang="zh-CN" altLang="en-US" sz="4000" dirty="0">
                <a:latin typeface="+mj-ea"/>
                <a:ea typeface="+mj-ea"/>
              </a:rPr>
              <a:t>、参考文献</a:t>
            </a:r>
            <a:endParaRPr lang="en-US" altLang="zh-CN" sz="4000" dirty="0">
              <a:latin typeface="+mj-ea"/>
              <a:ea typeface="+mj-ea"/>
            </a:endParaRPr>
          </a:p>
          <a:p>
            <a:pPr marL="0" indent="0">
              <a:spcAft>
                <a:spcPts val="600"/>
              </a:spcAft>
              <a:buNone/>
            </a:pPr>
            <a:r>
              <a:rPr lang="zh-CN" altLang="en-US" sz="2400" b="1" dirty="0">
                <a:latin typeface="+mj-ea"/>
                <a:ea typeface="+mj-ea"/>
              </a:rPr>
              <a:t>（</a:t>
            </a:r>
            <a:r>
              <a:rPr lang="en-US" altLang="zh-CN" sz="2400" b="1" dirty="0">
                <a:latin typeface="+mj-ea"/>
                <a:ea typeface="+mj-ea"/>
              </a:rPr>
              <a:t>2</a:t>
            </a:r>
            <a:r>
              <a:rPr lang="zh-CN" altLang="en-US" sz="2400" b="1" dirty="0">
                <a:latin typeface="+mj-ea"/>
                <a:ea typeface="+mj-ea"/>
              </a:rPr>
              <a:t>）排序</a:t>
            </a:r>
          </a:p>
          <a:p>
            <a:pPr lvl="1">
              <a:spcAft>
                <a:spcPts val="0"/>
              </a:spcAft>
            </a:pPr>
            <a:r>
              <a:rPr lang="zh-CN" altLang="en-US" sz="2400" dirty="0">
                <a:latin typeface="+mj-ea"/>
                <a:ea typeface="+mj-ea"/>
              </a:rPr>
              <a:t>采用顺序编码制的，按编码顺序排序；</a:t>
            </a:r>
          </a:p>
          <a:p>
            <a:pPr lvl="1">
              <a:spcAft>
                <a:spcPts val="0"/>
              </a:spcAft>
            </a:pPr>
            <a:r>
              <a:rPr lang="zh-CN" altLang="en-US" sz="2400" dirty="0">
                <a:latin typeface="+mj-ea"/>
                <a:ea typeface="+mj-ea"/>
              </a:rPr>
              <a:t>采用作者出版年制的，按作者的姓名字母顺序排列，英文在前，中文在后。英文按照英文字母顺序排列，中文按照汉语拼音的字母顺序排列。</a:t>
            </a:r>
          </a:p>
          <a:p>
            <a:pPr lvl="1">
              <a:spcAft>
                <a:spcPts val="0"/>
              </a:spcAft>
            </a:pPr>
            <a:r>
              <a:rPr lang="zh-CN" altLang="en-US" sz="2400" dirty="0">
                <a:latin typeface="+mj-ea"/>
                <a:ea typeface="+mj-ea"/>
              </a:rPr>
              <a:t>作者三名以内的全部列出，中文为***，***和***，英文为***，***</a:t>
            </a:r>
            <a:r>
              <a:rPr lang="en-US" altLang="zh-CN" sz="2400" dirty="0">
                <a:latin typeface="+mj-ea"/>
                <a:ea typeface="+mj-ea"/>
              </a:rPr>
              <a:t>&amp;***</a:t>
            </a:r>
            <a:r>
              <a:rPr lang="zh-CN" altLang="en-US" sz="2400" dirty="0">
                <a:latin typeface="+mj-ea"/>
                <a:ea typeface="+mj-ea"/>
              </a:rPr>
              <a:t>），四名以上的列前三名，中文后加“等”，英文后加“</a:t>
            </a:r>
            <a:r>
              <a:rPr lang="en-US" altLang="zh-CN" sz="2400" dirty="0">
                <a:latin typeface="+mj-ea"/>
                <a:ea typeface="+mj-ea"/>
              </a:rPr>
              <a:t>et al”</a:t>
            </a:r>
            <a:r>
              <a:rPr lang="zh-CN" altLang="en-US" sz="2400" dirty="0">
                <a:latin typeface="+mj-ea"/>
                <a:ea typeface="+mj-ea"/>
              </a:rPr>
              <a:t>（斜体）。</a:t>
            </a:r>
            <a:r>
              <a:rPr lang="zh-CN" altLang="en-US" sz="2400" dirty="0">
                <a:solidFill>
                  <a:srgbClr val="C00000"/>
                </a:solidFill>
                <a:latin typeface="+mj-ea"/>
                <a:ea typeface="+mj-ea"/>
              </a:rPr>
              <a:t>作者姓名不管是外文还是汉语拼音一律姓在前、名在后。</a:t>
            </a:r>
          </a:p>
          <a:p>
            <a:pPr>
              <a:spcAft>
                <a:spcPts val="1800"/>
              </a:spcAft>
              <a:buClr>
                <a:schemeClr val="accent6"/>
              </a:buClr>
              <a:buFont typeface="Arial" panose="020B0604020202020204" pitchFamily="34" charset="0"/>
              <a:buChar char="•"/>
            </a:pPr>
            <a:endParaRPr lang="en-US" altLang="zh-CN" sz="2200" dirty="0">
              <a:latin typeface="+mj-ea"/>
              <a:ea typeface="+mj-ea"/>
            </a:endParaRPr>
          </a:p>
          <a:p>
            <a:pPr marL="0" indent="0">
              <a:spcAft>
                <a:spcPts val="600"/>
              </a:spcAft>
              <a:buNone/>
            </a:pPr>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15</a:t>
            </a:fld>
            <a:endParaRPr lang="zh-CN" altLang="en-US"/>
          </a:p>
        </p:txBody>
      </p:sp>
    </p:spTree>
    <p:extLst>
      <p:ext uri="{BB962C8B-B14F-4D97-AF65-F5344CB8AC3E}">
        <p14:creationId xmlns:p14="http://schemas.microsoft.com/office/powerpoint/2010/main" val="719010984"/>
      </p:ext>
    </p:extLst>
  </p:cSld>
  <p:clrMapOvr>
    <a:masterClrMapping/>
  </p:clrMapOvr>
  <p:transition spd="med">
    <p:pull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9</a:t>
            </a:r>
            <a:r>
              <a:rPr lang="zh-CN" altLang="en-US" sz="4000" dirty="0">
                <a:latin typeface="+mj-ea"/>
                <a:ea typeface="+mj-ea"/>
              </a:rPr>
              <a:t>、其他</a:t>
            </a:r>
            <a:endParaRPr lang="en-US" altLang="zh-CN" sz="4000" dirty="0">
              <a:latin typeface="+mj-ea"/>
              <a:ea typeface="+mj-ea"/>
            </a:endParaRPr>
          </a:p>
          <a:p>
            <a:pPr lvl="1">
              <a:spcAft>
                <a:spcPts val="0"/>
              </a:spcAft>
            </a:pPr>
            <a:r>
              <a:rPr lang="zh-CN" altLang="en-US" dirty="0">
                <a:solidFill>
                  <a:srgbClr val="C00000"/>
                </a:solidFill>
                <a:latin typeface="+mj-ea"/>
                <a:ea typeface="+mj-ea"/>
              </a:rPr>
              <a:t>分类号：</a:t>
            </a:r>
            <a:r>
              <a:rPr lang="zh-CN" altLang="en-US" dirty="0">
                <a:latin typeface="+mj-ea"/>
                <a:ea typeface="+mj-ea"/>
              </a:rPr>
              <a:t>百度</a:t>
            </a:r>
            <a:r>
              <a:rPr lang="en-US" altLang="zh-CN" dirty="0">
                <a:latin typeface="+mj-ea"/>
                <a:ea typeface="+mj-ea"/>
              </a:rPr>
              <a:t>《</a:t>
            </a:r>
            <a:r>
              <a:rPr lang="zh-CN" altLang="en-US" dirty="0">
                <a:latin typeface="+mj-ea"/>
                <a:ea typeface="+mj-ea"/>
              </a:rPr>
              <a:t>中国图书分类法</a:t>
            </a:r>
            <a:r>
              <a:rPr lang="en-US" altLang="zh-CN" dirty="0">
                <a:latin typeface="+mj-ea"/>
                <a:ea typeface="+mj-ea"/>
              </a:rPr>
              <a:t>》</a:t>
            </a:r>
            <a:r>
              <a:rPr lang="zh-CN" altLang="en-US" dirty="0">
                <a:latin typeface="+mj-ea"/>
                <a:ea typeface="+mj-ea"/>
              </a:rPr>
              <a:t>，按照论文所属的学科及研究方向查找相应的编号。</a:t>
            </a:r>
          </a:p>
          <a:p>
            <a:pPr lvl="1">
              <a:spcAft>
                <a:spcPts val="0"/>
              </a:spcAft>
            </a:pPr>
            <a:r>
              <a:rPr lang="zh-CN" altLang="en-US" dirty="0">
                <a:solidFill>
                  <a:srgbClr val="C00000"/>
                </a:solidFill>
                <a:latin typeface="+mj-ea"/>
                <a:ea typeface="+mj-ea"/>
              </a:rPr>
              <a:t>编页码：</a:t>
            </a:r>
            <a:r>
              <a:rPr lang="zh-CN" altLang="en-US" dirty="0">
                <a:latin typeface="+mj-ea"/>
                <a:ea typeface="+mj-ea"/>
              </a:rPr>
              <a:t>前置部分用罗马数字编页码，正文用阿拉伯数字编页码。单面打印，页码在页下中间；双面打印，页码放在页下左右两端。</a:t>
            </a:r>
          </a:p>
          <a:p>
            <a:pPr lvl="1">
              <a:spcAft>
                <a:spcPts val="0"/>
              </a:spcAft>
            </a:pPr>
            <a:r>
              <a:rPr lang="zh-CN" altLang="en-US" dirty="0">
                <a:solidFill>
                  <a:srgbClr val="C00000"/>
                </a:solidFill>
                <a:latin typeface="+mj-ea"/>
                <a:ea typeface="+mj-ea"/>
              </a:rPr>
              <a:t>页眉：</a:t>
            </a:r>
            <a:r>
              <a:rPr lang="zh-CN" altLang="en-US" dirty="0">
                <a:latin typeface="+mj-ea"/>
                <a:ea typeface="+mj-ea"/>
              </a:rPr>
              <a:t>正文开始要做页眉；字体用宋体小五号，页眉左端为“浙江大学硕士学位论文”，右端为章标题。</a:t>
            </a:r>
          </a:p>
          <a:p>
            <a:pPr>
              <a:spcAft>
                <a:spcPts val="1800"/>
              </a:spcAft>
              <a:buClr>
                <a:schemeClr val="accent6"/>
              </a:buClr>
              <a:buFont typeface="Arial" panose="020B0604020202020204" pitchFamily="34" charset="0"/>
              <a:buChar char="•"/>
            </a:pPr>
            <a:endParaRPr lang="en-US" altLang="zh-CN" sz="2200" dirty="0">
              <a:latin typeface="+mj-ea"/>
              <a:ea typeface="+mj-ea"/>
            </a:endParaRPr>
          </a:p>
          <a:p>
            <a:pPr marL="0" indent="0">
              <a:spcAft>
                <a:spcPts val="600"/>
              </a:spcAft>
              <a:buNone/>
            </a:pPr>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16</a:t>
            </a:fld>
            <a:endParaRPr lang="zh-CN" altLang="en-US"/>
          </a:p>
        </p:txBody>
      </p:sp>
    </p:spTree>
    <p:extLst>
      <p:ext uri="{BB962C8B-B14F-4D97-AF65-F5344CB8AC3E}">
        <p14:creationId xmlns:p14="http://schemas.microsoft.com/office/powerpoint/2010/main" val="3208465704"/>
      </p:ext>
    </p:extLst>
  </p:cSld>
  <p:clrMapOvr>
    <a:masterClrMapping/>
  </p:clrMapOvr>
  <p:transition spd="med">
    <p:pull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9</a:t>
            </a:r>
            <a:r>
              <a:rPr lang="zh-CN" altLang="en-US" sz="4000" dirty="0">
                <a:latin typeface="+mj-ea"/>
                <a:ea typeface="+mj-ea"/>
              </a:rPr>
              <a:t>、其他</a:t>
            </a:r>
            <a:endParaRPr lang="en-US" altLang="zh-CN" sz="4000" dirty="0">
              <a:latin typeface="+mj-ea"/>
              <a:ea typeface="+mj-ea"/>
            </a:endParaRPr>
          </a:p>
          <a:p>
            <a:pPr lvl="1">
              <a:spcAft>
                <a:spcPts val="0"/>
              </a:spcAft>
            </a:pPr>
            <a:r>
              <a:rPr lang="zh-CN" altLang="en-US" dirty="0">
                <a:solidFill>
                  <a:srgbClr val="C00000"/>
                </a:solidFill>
                <a:latin typeface="+mj-ea"/>
                <a:ea typeface="+mj-ea"/>
              </a:rPr>
              <a:t>字体及字号：</a:t>
            </a:r>
            <a:r>
              <a:rPr lang="zh-CN" altLang="en-US" dirty="0">
                <a:latin typeface="+mj-ea"/>
                <a:ea typeface="+mj-ea"/>
              </a:rPr>
              <a:t>封面的字体及字号见</a:t>
            </a:r>
            <a:r>
              <a:rPr lang="en-US" altLang="zh-CN" dirty="0">
                <a:latin typeface="+mj-ea"/>
                <a:ea typeface="+mj-ea"/>
              </a:rPr>
              <a:t>《</a:t>
            </a:r>
            <a:r>
              <a:rPr lang="zh-CN" altLang="en-US" dirty="0">
                <a:latin typeface="+mj-ea"/>
                <a:ea typeface="+mj-ea"/>
              </a:rPr>
              <a:t>浙江大学研究生学位论文编写规则</a:t>
            </a:r>
            <a:r>
              <a:rPr lang="en-US" altLang="zh-CN" dirty="0">
                <a:latin typeface="+mj-ea"/>
                <a:ea typeface="+mj-ea"/>
              </a:rPr>
              <a:t>》</a:t>
            </a:r>
            <a:r>
              <a:rPr lang="zh-CN" altLang="en-US" dirty="0">
                <a:latin typeface="+mj-ea"/>
                <a:ea typeface="+mj-ea"/>
              </a:rPr>
              <a:t>附件</a:t>
            </a:r>
            <a:r>
              <a:rPr lang="en-US" altLang="zh-CN" dirty="0">
                <a:latin typeface="+mj-ea"/>
                <a:ea typeface="+mj-ea"/>
              </a:rPr>
              <a:t>1.2</a:t>
            </a:r>
            <a:r>
              <a:rPr lang="zh-CN" altLang="en-US" dirty="0">
                <a:latin typeface="+mj-ea"/>
                <a:ea typeface="+mj-ea"/>
              </a:rPr>
              <a:t>；正文章节目的字体字号见附件</a:t>
            </a:r>
            <a:r>
              <a:rPr lang="en-US" altLang="zh-CN" dirty="0">
                <a:latin typeface="+mj-ea"/>
                <a:ea typeface="+mj-ea"/>
              </a:rPr>
              <a:t>5</a:t>
            </a:r>
            <a:r>
              <a:rPr lang="zh-CN" altLang="en-US" dirty="0">
                <a:latin typeface="+mj-ea"/>
                <a:ea typeface="+mj-ea"/>
              </a:rPr>
              <a:t>。英文用</a:t>
            </a:r>
            <a:r>
              <a:rPr lang="en-US" altLang="zh-CN" dirty="0">
                <a:latin typeface="+mj-ea"/>
                <a:ea typeface="+mj-ea"/>
              </a:rPr>
              <a:t>Time New Roman</a:t>
            </a:r>
            <a:r>
              <a:rPr lang="zh-CN" altLang="en-US" dirty="0">
                <a:latin typeface="+mj-ea"/>
                <a:ea typeface="+mj-ea"/>
              </a:rPr>
              <a:t>字体。</a:t>
            </a:r>
          </a:p>
          <a:p>
            <a:pPr lvl="1">
              <a:spcAft>
                <a:spcPts val="0"/>
              </a:spcAft>
            </a:pPr>
            <a:r>
              <a:rPr lang="zh-CN" altLang="en-US" dirty="0">
                <a:solidFill>
                  <a:srgbClr val="C00000"/>
                </a:solidFill>
                <a:latin typeface="+mj-ea"/>
                <a:ea typeface="+mj-ea"/>
              </a:rPr>
              <a:t>换章时要另起一页。</a:t>
            </a:r>
          </a:p>
          <a:p>
            <a:pPr>
              <a:spcAft>
                <a:spcPts val="1800"/>
              </a:spcAft>
              <a:buClr>
                <a:schemeClr val="accent6"/>
              </a:buClr>
              <a:buFont typeface="Arial" panose="020B0604020202020204" pitchFamily="34" charset="0"/>
              <a:buChar char="•"/>
            </a:pPr>
            <a:endParaRPr lang="en-US" altLang="zh-CN" sz="2200" dirty="0">
              <a:latin typeface="+mj-ea"/>
              <a:ea typeface="+mj-ea"/>
            </a:endParaRPr>
          </a:p>
          <a:p>
            <a:pPr marL="0" indent="0">
              <a:spcAft>
                <a:spcPts val="600"/>
              </a:spcAft>
              <a:buNone/>
            </a:pPr>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17</a:t>
            </a:fld>
            <a:endParaRPr lang="zh-CN" altLang="en-US"/>
          </a:p>
        </p:txBody>
      </p:sp>
    </p:spTree>
    <p:extLst>
      <p:ext uri="{BB962C8B-B14F-4D97-AF65-F5344CB8AC3E}">
        <p14:creationId xmlns:p14="http://schemas.microsoft.com/office/powerpoint/2010/main" val="3033870512"/>
      </p:ext>
    </p:extLst>
  </p:cSld>
  <p:clrMapOvr>
    <a:masterClrMapping/>
  </p:clrMapOvr>
  <p:transition spd="med">
    <p:pull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3140968"/>
            <a:ext cx="7772400" cy="1362075"/>
          </a:xfrm>
        </p:spPr>
        <p:txBody>
          <a:bodyPr/>
          <a:lstStyle/>
          <a:p>
            <a:r>
              <a:rPr lang="zh-CN" altLang="en-US" dirty="0"/>
              <a:t>谢谢大家！</a:t>
            </a:r>
          </a:p>
        </p:txBody>
      </p:sp>
      <p:sp>
        <p:nvSpPr>
          <p:cNvPr id="3" name="灯片编号占位符 2">
            <a:extLst>
              <a:ext uri="{FF2B5EF4-FFF2-40B4-BE49-F238E27FC236}">
                <a16:creationId xmlns:a16="http://schemas.microsoft.com/office/drawing/2014/main" id="{19A58B2E-97E5-4090-B48E-3BDE21B8B578}"/>
              </a:ext>
            </a:extLst>
          </p:cNvPr>
          <p:cNvSpPr>
            <a:spLocks noGrp="1"/>
          </p:cNvSpPr>
          <p:nvPr>
            <p:ph type="sldNum" sz="quarter" idx="12"/>
          </p:nvPr>
        </p:nvSpPr>
        <p:spPr/>
        <p:txBody>
          <a:bodyPr/>
          <a:lstStyle/>
          <a:p>
            <a:pPr>
              <a:defRPr/>
            </a:pPr>
            <a:fld id="{19974A25-99A9-4CF7-8DF9-6EEA98A437B3}" type="slidenum">
              <a:rPr lang="zh-CN" altLang="en-US" smtClean="0"/>
              <a:pPr>
                <a:defRPr/>
              </a:pPr>
              <a:t>18</a:t>
            </a:fld>
            <a:endParaRPr lang="zh-CN" altLang="en-US"/>
          </a:p>
        </p:txBody>
      </p:sp>
    </p:spTree>
  </p:cSld>
  <p:clrMapOvr>
    <a:masterClrMapping/>
  </p:clrMapOvr>
  <p:transition spd="med">
    <p:pull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目录</a:t>
            </a:r>
          </a:p>
        </p:txBody>
      </p:sp>
      <p:sp>
        <p:nvSpPr>
          <p:cNvPr id="3" name="内容占位符 2"/>
          <p:cNvSpPr>
            <a:spLocks noGrp="1"/>
          </p:cNvSpPr>
          <p:nvPr>
            <p:ph idx="1"/>
          </p:nvPr>
        </p:nvSpPr>
        <p:spPr>
          <a:xfrm>
            <a:off x="1810247" y="2348880"/>
            <a:ext cx="6635080" cy="3129211"/>
          </a:xfrm>
        </p:spPr>
        <p:txBody>
          <a:bodyPr/>
          <a:lstStyle/>
          <a:p>
            <a:pPr>
              <a:spcAft>
                <a:spcPts val="1200"/>
              </a:spcAft>
            </a:pPr>
            <a:r>
              <a:rPr lang="zh-CN" altLang="en-US" sz="4800" dirty="0">
                <a:latin typeface="+mj-ea"/>
                <a:ea typeface="+mj-ea"/>
              </a:rPr>
              <a:t>学术道德</a:t>
            </a:r>
            <a:endParaRPr lang="en-US" altLang="zh-CN" sz="4800" dirty="0">
              <a:latin typeface="+mj-ea"/>
              <a:ea typeface="+mj-ea"/>
            </a:endParaRPr>
          </a:p>
          <a:p>
            <a:pPr>
              <a:spcAft>
                <a:spcPts val="1200"/>
              </a:spcAft>
            </a:pPr>
            <a:r>
              <a:rPr lang="zh-CN" altLang="en-US" sz="4800" dirty="0">
                <a:latin typeface="+mj-ea"/>
                <a:ea typeface="+mj-ea"/>
              </a:rPr>
              <a:t>文献综述规范</a:t>
            </a:r>
            <a:endParaRPr lang="en-US" altLang="zh-CN" sz="4800" dirty="0">
              <a:latin typeface="+mj-ea"/>
              <a:ea typeface="+mj-ea"/>
            </a:endParaRPr>
          </a:p>
          <a:p>
            <a:pPr>
              <a:spcAft>
                <a:spcPts val="1200"/>
              </a:spcAft>
            </a:pPr>
            <a:r>
              <a:rPr lang="zh-CN" altLang="en-US" sz="4800" dirty="0">
                <a:latin typeface="+mj-ea"/>
                <a:ea typeface="+mj-ea"/>
              </a:rPr>
              <a:t>论文写作规范</a:t>
            </a:r>
          </a:p>
        </p:txBody>
      </p:sp>
      <p:sp>
        <p:nvSpPr>
          <p:cNvPr id="4" name="灯片编号占位符 3">
            <a:extLst>
              <a:ext uri="{FF2B5EF4-FFF2-40B4-BE49-F238E27FC236}">
                <a16:creationId xmlns:a16="http://schemas.microsoft.com/office/drawing/2014/main" id="{4A2897AA-7517-4548-AE50-BDE72869573C}"/>
              </a:ext>
            </a:extLst>
          </p:cNvPr>
          <p:cNvSpPr>
            <a:spLocks noGrp="1"/>
          </p:cNvSpPr>
          <p:nvPr>
            <p:ph type="sldNum" sz="quarter" idx="12"/>
          </p:nvPr>
        </p:nvSpPr>
        <p:spPr/>
        <p:txBody>
          <a:bodyPr/>
          <a:lstStyle/>
          <a:p>
            <a:pPr>
              <a:defRPr/>
            </a:pPr>
            <a:fld id="{9AE01C87-35CB-4562-BAD5-320A19E0AB7F}" type="slidenum">
              <a:rPr lang="zh-CN" altLang="en-US" smtClean="0"/>
              <a:pPr>
                <a:defRPr/>
              </a:pPr>
              <a:t>2</a:t>
            </a:fld>
            <a:endParaRPr lang="zh-CN" altLang="en-US"/>
          </a:p>
        </p:txBody>
      </p:sp>
    </p:spTree>
  </p:cSld>
  <p:clrMapOvr>
    <a:masterClrMapping/>
  </p:clrMapOvr>
  <p:transition spd="med">
    <p:pull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一、学术道德</a:t>
            </a:r>
          </a:p>
        </p:txBody>
      </p:sp>
      <p:sp>
        <p:nvSpPr>
          <p:cNvPr id="3" name="内容占位符 2"/>
          <p:cNvSpPr>
            <a:spLocks noGrp="1"/>
          </p:cNvSpPr>
          <p:nvPr>
            <p:ph idx="1"/>
          </p:nvPr>
        </p:nvSpPr>
        <p:spPr>
          <a:xfrm>
            <a:off x="457200" y="1830387"/>
            <a:ext cx="8229600" cy="4525963"/>
          </a:xfrm>
        </p:spPr>
        <p:txBody>
          <a:bodyPr/>
          <a:lstStyle/>
          <a:p>
            <a:r>
              <a:rPr lang="zh-CN" altLang="en-US" dirty="0">
                <a:latin typeface="+mj-ea"/>
                <a:ea typeface="+mj-ea"/>
              </a:rPr>
              <a:t>不得代写。</a:t>
            </a:r>
          </a:p>
          <a:p>
            <a:r>
              <a:rPr lang="zh-CN" altLang="en-US" dirty="0">
                <a:latin typeface="+mj-ea"/>
                <a:ea typeface="+mj-ea"/>
              </a:rPr>
              <a:t>不抄袭、剽窃他人的研究成果。</a:t>
            </a:r>
          </a:p>
          <a:p>
            <a:r>
              <a:rPr lang="zh-CN" altLang="en-US" dirty="0">
                <a:latin typeface="+mj-ea"/>
                <a:ea typeface="+mj-ea"/>
              </a:rPr>
              <a:t>认真执行学术论文引文规范，杜绝弄虚作假、篡改捏造自己或他人的研究成果、调查（实验）数据或引用的资料等现象。</a:t>
            </a:r>
          </a:p>
          <a:p>
            <a:r>
              <a:rPr lang="zh-CN" altLang="en-US" dirty="0">
                <a:latin typeface="+mj-ea"/>
                <a:ea typeface="+mj-ea"/>
              </a:rPr>
              <a:t>论文的文字重复率一般应控制在百分之十以下。</a:t>
            </a:r>
          </a:p>
          <a:p>
            <a:r>
              <a:rPr lang="zh-CN" altLang="en-US" dirty="0">
                <a:solidFill>
                  <a:srgbClr val="C00000"/>
                </a:solidFill>
                <a:latin typeface="+mj-ea"/>
                <a:ea typeface="+mj-ea"/>
              </a:rPr>
              <a:t>文责自负</a:t>
            </a:r>
            <a:r>
              <a:rPr lang="zh-CN" altLang="en-US" dirty="0">
                <a:latin typeface="+mj-ea"/>
                <a:ea typeface="+mj-ea"/>
              </a:rPr>
              <a:t>。</a:t>
            </a: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3</a:t>
            </a:fld>
            <a:endParaRPr lang="zh-CN" altLang="en-US"/>
          </a:p>
        </p:txBody>
      </p:sp>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二、文献综述规范</a:t>
            </a:r>
          </a:p>
        </p:txBody>
      </p:sp>
      <p:sp>
        <p:nvSpPr>
          <p:cNvPr id="3" name="内容占位符 2"/>
          <p:cNvSpPr>
            <a:spLocks noGrp="1"/>
          </p:cNvSpPr>
          <p:nvPr>
            <p:ph idx="1"/>
          </p:nvPr>
        </p:nvSpPr>
        <p:spPr>
          <a:xfrm>
            <a:off x="457200" y="1849462"/>
            <a:ext cx="8229600" cy="4525963"/>
          </a:xfrm>
        </p:spPr>
        <p:txBody>
          <a:bodyPr/>
          <a:lstStyle/>
          <a:p>
            <a:r>
              <a:rPr lang="zh-CN" altLang="en-US" dirty="0">
                <a:latin typeface="+mj-ea"/>
                <a:ea typeface="+mj-ea"/>
              </a:rPr>
              <a:t>文献综述应在某一研究领域或专题搜集大量文献资料的基础上，就国内外在该领域或专题的主要研究成果、最新进展、研究动态、前沿问题、争论焦点等进行综合分析而写成。</a:t>
            </a:r>
            <a:endParaRPr lang="en-US" altLang="zh-CN" dirty="0">
              <a:latin typeface="+mj-ea"/>
              <a:ea typeface="+mj-ea"/>
            </a:endParaRPr>
          </a:p>
          <a:p>
            <a:pPr lvl="1"/>
            <a:r>
              <a:rPr lang="zh-CN" altLang="en-US" sz="2400" b="1" dirty="0">
                <a:latin typeface="+mj-ea"/>
                <a:ea typeface="+mj-ea"/>
              </a:rPr>
              <a:t>“综”</a:t>
            </a:r>
            <a:r>
              <a:rPr lang="zh-CN" altLang="en-US" sz="2400" dirty="0">
                <a:latin typeface="+mj-ea"/>
                <a:ea typeface="+mj-ea"/>
              </a:rPr>
              <a:t>是要求对文献资料进行归纳整理、综合分析，力求精练明确、有逻辑层次；</a:t>
            </a:r>
            <a:endParaRPr lang="en-US" altLang="zh-CN" sz="2400" dirty="0">
              <a:latin typeface="+mj-ea"/>
              <a:ea typeface="+mj-ea"/>
            </a:endParaRPr>
          </a:p>
          <a:p>
            <a:pPr lvl="1"/>
            <a:r>
              <a:rPr lang="zh-CN" altLang="en-US" sz="2400" b="1" dirty="0">
                <a:latin typeface="+mj-ea"/>
                <a:ea typeface="+mj-ea"/>
              </a:rPr>
              <a:t>“述”</a:t>
            </a:r>
            <a:r>
              <a:rPr lang="zh-CN" altLang="en-US" sz="2400" dirty="0">
                <a:latin typeface="+mj-ea"/>
                <a:ea typeface="+mj-ea"/>
              </a:rPr>
              <a:t>就是要求对综合整理后的文献进行专门的、全面的、深入的、系统的评述。</a:t>
            </a:r>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4</a:t>
            </a:fld>
            <a:endParaRPr lang="zh-CN" altLang="en-US"/>
          </a:p>
        </p:txBody>
      </p:sp>
    </p:spTree>
    <p:extLst>
      <p:ext uri="{BB962C8B-B14F-4D97-AF65-F5344CB8AC3E}">
        <p14:creationId xmlns:p14="http://schemas.microsoft.com/office/powerpoint/2010/main" val="1492177071"/>
      </p:ext>
    </p:extLst>
  </p:cSld>
  <p:clrMapOvr>
    <a:masterClrMapping/>
  </p:clrMapOvr>
  <p:transition spd="med">
    <p:pull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二、文献综述规范</a:t>
            </a:r>
          </a:p>
        </p:txBody>
      </p:sp>
      <p:sp>
        <p:nvSpPr>
          <p:cNvPr id="3" name="内容占位符 2"/>
          <p:cNvSpPr>
            <a:spLocks noGrp="1"/>
          </p:cNvSpPr>
          <p:nvPr>
            <p:ph idx="1"/>
          </p:nvPr>
        </p:nvSpPr>
        <p:spPr>
          <a:xfrm>
            <a:off x="458366" y="1628800"/>
            <a:ext cx="8229600" cy="4525963"/>
          </a:xfrm>
        </p:spPr>
        <p:txBody>
          <a:bodyPr/>
          <a:lstStyle/>
          <a:p>
            <a:r>
              <a:rPr lang="zh-CN" altLang="en-US" sz="2800" dirty="0">
                <a:latin typeface="+mj-ea"/>
                <a:ea typeface="+mj-ea"/>
              </a:rPr>
              <a:t>文献综述应</a:t>
            </a:r>
            <a:r>
              <a:rPr lang="zh-CN" altLang="en-US" sz="2800" dirty="0">
                <a:solidFill>
                  <a:srgbClr val="C00000"/>
                </a:solidFill>
                <a:latin typeface="+mj-ea"/>
                <a:ea typeface="+mj-ea"/>
              </a:rPr>
              <a:t>围绕学位论文主题对文献进行综述</a:t>
            </a:r>
            <a:r>
              <a:rPr lang="zh-CN" altLang="en-US" sz="2800" dirty="0">
                <a:latin typeface="+mj-ea"/>
                <a:ea typeface="+mj-ea"/>
              </a:rPr>
              <a:t>，不是对有关理论和学派观点的简单罗列。</a:t>
            </a:r>
          </a:p>
          <a:p>
            <a:r>
              <a:rPr lang="zh-CN" altLang="en-US" sz="2800" dirty="0">
                <a:latin typeface="+mj-ea"/>
                <a:ea typeface="+mj-ea"/>
              </a:rPr>
              <a:t>文献综述</a:t>
            </a:r>
            <a:r>
              <a:rPr lang="zh-CN" altLang="en-US" sz="2800" dirty="0">
                <a:solidFill>
                  <a:srgbClr val="C00000"/>
                </a:solidFill>
                <a:latin typeface="+mj-ea"/>
                <a:ea typeface="+mj-ea"/>
              </a:rPr>
              <a:t>应有严密的逻辑</a:t>
            </a:r>
            <a:r>
              <a:rPr lang="zh-CN" altLang="en-US" sz="2800" dirty="0">
                <a:latin typeface="+mj-ea"/>
                <a:ea typeface="+mj-ea"/>
              </a:rPr>
              <a:t>，可以按文献与学位论文主题的关系由远而近进行综述，也可以按年代顺序综述，也可按不同的问题进行综述，还可按不同的观点进行比较综述。</a:t>
            </a:r>
          </a:p>
          <a:p>
            <a:r>
              <a:rPr lang="zh-CN" altLang="en-US" sz="2800" dirty="0">
                <a:latin typeface="+mj-ea"/>
                <a:ea typeface="+mj-ea"/>
              </a:rPr>
              <a:t>评述（特别是批评前人不足时）应</a:t>
            </a:r>
            <a:r>
              <a:rPr lang="zh-CN" altLang="en-US" sz="2800" dirty="0">
                <a:solidFill>
                  <a:srgbClr val="C00000"/>
                </a:solidFill>
                <a:latin typeface="+mj-ea"/>
                <a:ea typeface="+mj-ea"/>
              </a:rPr>
              <a:t>针对原作者的原文进行</a:t>
            </a:r>
            <a:r>
              <a:rPr lang="zh-CN" altLang="en-US" sz="2800" dirty="0">
                <a:latin typeface="+mj-ea"/>
                <a:ea typeface="+mj-ea"/>
              </a:rPr>
              <a:t>（防止对原作者论点的误解），力求客观、全面、公正。</a:t>
            </a:r>
          </a:p>
          <a:p>
            <a:r>
              <a:rPr lang="zh-CN" altLang="en-US" sz="2800" dirty="0">
                <a:latin typeface="+mj-ea"/>
                <a:ea typeface="+mj-ea"/>
              </a:rPr>
              <a:t>文献综述中</a:t>
            </a:r>
            <a:r>
              <a:rPr lang="zh-CN" altLang="en-US" sz="2800" dirty="0">
                <a:solidFill>
                  <a:srgbClr val="C00000"/>
                </a:solidFill>
                <a:latin typeface="+mj-ea"/>
                <a:ea typeface="+mj-ea"/>
              </a:rPr>
              <a:t>引用的观点和内容应注明来源</a:t>
            </a:r>
            <a:r>
              <a:rPr lang="zh-CN" altLang="en-US" sz="2800" dirty="0">
                <a:latin typeface="+mj-ea"/>
                <a:ea typeface="+mj-ea"/>
              </a:rPr>
              <a:t>，模型、图表、数据应注明出处。</a:t>
            </a:r>
          </a:p>
          <a:p>
            <a:endParaRPr lang="zh-CN" altLang="en-US" sz="2400" dirty="0">
              <a:latin typeface="+mj-ea"/>
              <a:ea typeface="+mj-ea"/>
            </a:endParaRPr>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5</a:t>
            </a:fld>
            <a:endParaRPr lang="zh-CN" altLang="en-US"/>
          </a:p>
        </p:txBody>
      </p:sp>
    </p:spTree>
    <p:extLst>
      <p:ext uri="{BB962C8B-B14F-4D97-AF65-F5344CB8AC3E}">
        <p14:creationId xmlns:p14="http://schemas.microsoft.com/office/powerpoint/2010/main" val="530456562"/>
      </p:ext>
    </p:extLst>
  </p:cSld>
  <p:clrMapOvr>
    <a:masterClrMapping/>
  </p:clrMapOvr>
  <p:transition spd="med">
    <p:pull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1800"/>
              </a:spcAft>
            </a:pPr>
            <a:r>
              <a:rPr lang="en-US" altLang="zh-CN" sz="4000" dirty="0">
                <a:latin typeface="+mj-ea"/>
                <a:ea typeface="+mj-ea"/>
              </a:rPr>
              <a:t>1</a:t>
            </a:r>
            <a:r>
              <a:rPr lang="zh-CN" altLang="en-US" sz="4000" dirty="0">
                <a:latin typeface="+mj-ea"/>
                <a:ea typeface="+mj-ea"/>
              </a:rPr>
              <a:t>、论文题目</a:t>
            </a:r>
          </a:p>
          <a:p>
            <a:pPr lvl="1"/>
            <a:r>
              <a:rPr lang="zh-CN" altLang="en-US" dirty="0">
                <a:latin typeface="+mj-ea"/>
                <a:ea typeface="+mj-ea"/>
              </a:rPr>
              <a:t>论文标题应准确概括整个论文的核心内容，简明扼要，一般不能超过</a:t>
            </a:r>
            <a:r>
              <a:rPr lang="en-US" altLang="zh-CN" dirty="0">
                <a:latin typeface="+mj-ea"/>
                <a:ea typeface="+mj-ea"/>
              </a:rPr>
              <a:t>25</a:t>
            </a:r>
            <a:r>
              <a:rPr lang="zh-CN" altLang="en-US" dirty="0">
                <a:latin typeface="+mj-ea"/>
                <a:ea typeface="+mj-ea"/>
              </a:rPr>
              <a:t>个汉字，英文题目一般不应超过</a:t>
            </a:r>
            <a:r>
              <a:rPr lang="en-US" altLang="zh-CN" dirty="0">
                <a:latin typeface="+mj-ea"/>
                <a:ea typeface="+mj-ea"/>
              </a:rPr>
              <a:t>150</a:t>
            </a:r>
            <a:r>
              <a:rPr lang="zh-CN" altLang="en-US" dirty="0">
                <a:latin typeface="+mj-ea"/>
                <a:ea typeface="+mj-ea"/>
              </a:rPr>
              <a:t>个字母。</a:t>
            </a:r>
          </a:p>
          <a:p>
            <a:pPr lvl="1"/>
            <a:r>
              <a:rPr lang="zh-CN" altLang="en-US" dirty="0">
                <a:latin typeface="+mj-ea"/>
                <a:ea typeface="+mj-ea"/>
              </a:rPr>
              <a:t>论文选题一定要属于公共管理范畴。</a:t>
            </a:r>
          </a:p>
          <a:p>
            <a:pPr lvl="1"/>
            <a:r>
              <a:rPr lang="zh-CN" altLang="en-US" dirty="0">
                <a:latin typeface="+mj-ea"/>
                <a:ea typeface="+mj-ea"/>
              </a:rPr>
              <a:t>论文题目切忌多义。</a:t>
            </a: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6</a:t>
            </a:fld>
            <a:endParaRPr lang="zh-CN" altLang="en-US"/>
          </a:p>
        </p:txBody>
      </p:sp>
    </p:spTree>
    <p:extLst>
      <p:ext uri="{BB962C8B-B14F-4D97-AF65-F5344CB8AC3E}">
        <p14:creationId xmlns:p14="http://schemas.microsoft.com/office/powerpoint/2010/main" val="1417575868"/>
      </p:ext>
    </p:extLst>
  </p:cSld>
  <p:clrMapOvr>
    <a:masterClrMapping/>
  </p:clrMapOvr>
  <p:transition spd="med">
    <p:pull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2</a:t>
            </a:r>
            <a:r>
              <a:rPr lang="zh-CN" altLang="en-US" sz="4000" dirty="0">
                <a:latin typeface="+mj-ea"/>
                <a:ea typeface="+mj-ea"/>
              </a:rPr>
              <a:t>、关键词</a:t>
            </a:r>
          </a:p>
          <a:p>
            <a:pPr lvl="1">
              <a:spcAft>
                <a:spcPts val="1200"/>
              </a:spcAft>
            </a:pPr>
            <a:r>
              <a:rPr lang="zh-CN" altLang="en-US" dirty="0">
                <a:latin typeface="+mj-ea"/>
                <a:ea typeface="+mj-ea"/>
              </a:rPr>
              <a:t>论文应有中、英文摘要和中、英文关键词</a:t>
            </a:r>
            <a:r>
              <a:rPr lang="en-US" altLang="zh-CN" dirty="0">
                <a:latin typeface="+mj-ea"/>
                <a:ea typeface="+mj-ea"/>
              </a:rPr>
              <a:t>(4-8</a:t>
            </a:r>
            <a:r>
              <a:rPr lang="zh-CN" altLang="en-US" dirty="0">
                <a:latin typeface="+mj-ea"/>
                <a:ea typeface="+mj-ea"/>
              </a:rPr>
              <a:t>个</a:t>
            </a:r>
            <a:r>
              <a:rPr lang="en-US" altLang="zh-CN" dirty="0">
                <a:latin typeface="+mj-ea"/>
                <a:ea typeface="+mj-ea"/>
              </a:rPr>
              <a:t>)</a:t>
            </a:r>
            <a:r>
              <a:rPr lang="zh-CN" altLang="en-US" dirty="0">
                <a:latin typeface="+mj-ea"/>
                <a:ea typeface="+mj-ea"/>
              </a:rPr>
              <a:t>。</a:t>
            </a:r>
            <a:endParaRPr lang="en-US" altLang="zh-CN" dirty="0">
              <a:latin typeface="+mj-ea"/>
              <a:ea typeface="+mj-ea"/>
            </a:endParaRPr>
          </a:p>
          <a:p>
            <a:pPr>
              <a:spcAft>
                <a:spcPts val="600"/>
              </a:spcAft>
            </a:pPr>
            <a:r>
              <a:rPr lang="en-US" altLang="zh-CN" sz="4000" dirty="0">
                <a:latin typeface="+mj-ea"/>
                <a:ea typeface="+mj-ea"/>
              </a:rPr>
              <a:t>3</a:t>
            </a:r>
            <a:r>
              <a:rPr lang="zh-CN" altLang="en-US" sz="4000" dirty="0">
                <a:latin typeface="+mj-ea"/>
                <a:ea typeface="+mj-ea"/>
              </a:rPr>
              <a:t>、摘要</a:t>
            </a:r>
          </a:p>
          <a:p>
            <a:pPr lvl="1"/>
            <a:r>
              <a:rPr lang="zh-CN" altLang="en-US" dirty="0">
                <a:latin typeface="+mj-ea"/>
                <a:ea typeface="+mj-ea"/>
              </a:rPr>
              <a:t>是论文内容的总结概括，应简要说明论文的研究目的、研究内容、研究方法、创新性成果及其理论与实际意义，突出论文的创新之处。</a:t>
            </a:r>
          </a:p>
          <a:p>
            <a:pPr lvl="1"/>
            <a:r>
              <a:rPr lang="zh-CN" altLang="en-US" dirty="0">
                <a:latin typeface="+mj-ea"/>
                <a:ea typeface="+mj-ea"/>
              </a:rPr>
              <a:t>硕士论文摘要的字数一般为</a:t>
            </a:r>
            <a:r>
              <a:rPr lang="en-US" altLang="zh-CN" dirty="0">
                <a:latin typeface="+mj-ea"/>
                <a:ea typeface="+mj-ea"/>
              </a:rPr>
              <a:t>300--500</a:t>
            </a:r>
          </a:p>
          <a:p>
            <a:pPr lvl="1"/>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7</a:t>
            </a:fld>
            <a:endParaRPr lang="zh-CN" altLang="en-US"/>
          </a:p>
        </p:txBody>
      </p:sp>
    </p:spTree>
    <p:extLst>
      <p:ext uri="{BB962C8B-B14F-4D97-AF65-F5344CB8AC3E}">
        <p14:creationId xmlns:p14="http://schemas.microsoft.com/office/powerpoint/2010/main" val="4026076897"/>
      </p:ext>
    </p:extLst>
  </p:cSld>
  <p:clrMapOvr>
    <a:masterClrMapping/>
  </p:clrMapOvr>
  <p:transition spd="med">
    <p:pull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4</a:t>
            </a:r>
            <a:r>
              <a:rPr lang="zh-CN" altLang="en-US" sz="4000" dirty="0">
                <a:latin typeface="+mj-ea"/>
                <a:ea typeface="+mj-ea"/>
              </a:rPr>
              <a:t>、章节目标号</a:t>
            </a:r>
          </a:p>
          <a:p>
            <a:pPr lvl="1">
              <a:spcAft>
                <a:spcPts val="0"/>
              </a:spcAft>
            </a:pPr>
            <a:r>
              <a:rPr lang="zh-CN" altLang="en-US" dirty="0">
                <a:latin typeface="+mj-ea"/>
                <a:ea typeface="+mj-ea"/>
              </a:rPr>
              <a:t>文内层次标题力求简短、明确，题末不用标点符号</a:t>
            </a:r>
            <a:r>
              <a:rPr lang="en-US" altLang="zh-CN" dirty="0">
                <a:latin typeface="+mj-ea"/>
                <a:ea typeface="+mj-ea"/>
              </a:rPr>
              <a:t>(</a:t>
            </a:r>
            <a:r>
              <a:rPr lang="zh-CN" altLang="en-US" dirty="0">
                <a:latin typeface="+mj-ea"/>
                <a:ea typeface="+mj-ea"/>
              </a:rPr>
              <a:t>问号、叹号、省略号除外</a:t>
            </a:r>
            <a:r>
              <a:rPr lang="en-US" altLang="zh-CN" dirty="0">
                <a:latin typeface="+mj-ea"/>
                <a:ea typeface="+mj-ea"/>
              </a:rPr>
              <a:t>)</a:t>
            </a:r>
            <a:r>
              <a:rPr lang="zh-CN" altLang="en-US" dirty="0">
                <a:latin typeface="+mj-ea"/>
                <a:ea typeface="+mj-ea"/>
              </a:rPr>
              <a:t>。各层次标题一律用阿拉伯数字连续标号，不同层次的数字之间用小圆点相隔，</a:t>
            </a:r>
            <a:r>
              <a:rPr lang="zh-CN" altLang="en-US" dirty="0">
                <a:solidFill>
                  <a:srgbClr val="C00000"/>
                </a:solidFill>
                <a:latin typeface="+mj-ea"/>
                <a:ea typeface="+mj-ea"/>
              </a:rPr>
              <a:t>末位数字后面不加点号</a:t>
            </a:r>
            <a:r>
              <a:rPr lang="zh-CN" altLang="en-US" dirty="0">
                <a:latin typeface="+mj-ea"/>
                <a:ea typeface="+mj-ea"/>
              </a:rPr>
              <a:t>：</a:t>
            </a:r>
          </a:p>
          <a:p>
            <a:pPr lvl="2">
              <a:spcAft>
                <a:spcPts val="0"/>
              </a:spcAft>
            </a:pPr>
            <a:r>
              <a:rPr lang="zh-CN" altLang="en-US" dirty="0">
                <a:latin typeface="+mj-ea"/>
                <a:ea typeface="+mj-ea"/>
              </a:rPr>
              <a:t>一级标号：</a:t>
            </a:r>
            <a:r>
              <a:rPr lang="en-US" altLang="zh-CN" dirty="0">
                <a:latin typeface="+mj-ea"/>
                <a:ea typeface="+mj-ea"/>
              </a:rPr>
              <a:t>1   2   3  …… </a:t>
            </a:r>
          </a:p>
          <a:p>
            <a:pPr lvl="2">
              <a:spcAft>
                <a:spcPts val="0"/>
              </a:spcAft>
            </a:pPr>
            <a:r>
              <a:rPr lang="zh-CN" altLang="en-US" dirty="0">
                <a:latin typeface="+mj-ea"/>
                <a:ea typeface="+mj-ea"/>
              </a:rPr>
              <a:t>二级标号：</a:t>
            </a:r>
            <a:r>
              <a:rPr lang="en-US" altLang="zh-CN" dirty="0">
                <a:latin typeface="+mj-ea"/>
                <a:ea typeface="+mj-ea"/>
              </a:rPr>
              <a:t>1.1   1.2   1.3 …… </a:t>
            </a:r>
          </a:p>
          <a:p>
            <a:pPr lvl="2">
              <a:spcAft>
                <a:spcPts val="0"/>
              </a:spcAft>
            </a:pPr>
            <a:r>
              <a:rPr lang="zh-CN" altLang="en-US" dirty="0">
                <a:latin typeface="+mj-ea"/>
                <a:ea typeface="+mj-ea"/>
              </a:rPr>
              <a:t>三级标号：</a:t>
            </a:r>
            <a:r>
              <a:rPr lang="en-US" altLang="zh-CN" dirty="0">
                <a:latin typeface="+mj-ea"/>
                <a:ea typeface="+mj-ea"/>
              </a:rPr>
              <a:t>1.1.1    1.1.2     1.1.3    …… </a:t>
            </a:r>
          </a:p>
          <a:p>
            <a:pPr lvl="1">
              <a:spcBef>
                <a:spcPts val="1200"/>
              </a:spcBef>
              <a:spcAft>
                <a:spcPts val="1200"/>
              </a:spcAft>
            </a:pPr>
            <a:r>
              <a:rPr lang="zh-CN" altLang="en-US" dirty="0">
                <a:latin typeface="+mj-ea"/>
                <a:ea typeface="+mj-ea"/>
              </a:rPr>
              <a:t>各层次的标号均左顶格起排，</a:t>
            </a:r>
            <a:r>
              <a:rPr lang="zh-CN" altLang="en-US" dirty="0">
                <a:solidFill>
                  <a:srgbClr val="C00000"/>
                </a:solidFill>
                <a:latin typeface="+mj-ea"/>
                <a:ea typeface="+mj-ea"/>
              </a:rPr>
              <a:t>标号与标题之间空</a:t>
            </a:r>
            <a:r>
              <a:rPr lang="en-US" altLang="zh-CN" dirty="0">
                <a:solidFill>
                  <a:srgbClr val="C00000"/>
                </a:solidFill>
                <a:latin typeface="+mj-ea"/>
                <a:ea typeface="+mj-ea"/>
              </a:rPr>
              <a:t>1</a:t>
            </a:r>
            <a:r>
              <a:rPr lang="zh-CN" altLang="en-US" dirty="0">
                <a:solidFill>
                  <a:srgbClr val="C00000"/>
                </a:solidFill>
                <a:latin typeface="+mj-ea"/>
                <a:ea typeface="+mj-ea"/>
              </a:rPr>
              <a:t>个字的间隙</a:t>
            </a:r>
            <a:r>
              <a:rPr lang="zh-CN" altLang="en-US" dirty="0">
                <a:latin typeface="+mj-ea"/>
                <a:ea typeface="+mj-ea"/>
              </a:rPr>
              <a:t>。</a:t>
            </a:r>
          </a:p>
          <a:p>
            <a:pPr lvl="1"/>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8</a:t>
            </a:fld>
            <a:endParaRPr lang="zh-CN" altLang="en-US"/>
          </a:p>
        </p:txBody>
      </p:sp>
    </p:spTree>
    <p:extLst>
      <p:ext uri="{BB962C8B-B14F-4D97-AF65-F5344CB8AC3E}">
        <p14:creationId xmlns:p14="http://schemas.microsoft.com/office/powerpoint/2010/main" val="1530423935"/>
      </p:ext>
    </p:extLst>
  </p:cSld>
  <p:clrMapOvr>
    <a:masterClrMapping/>
  </p:clrMapOvr>
  <p:transition spd="med">
    <p:pull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三、论文写作规范</a:t>
            </a:r>
          </a:p>
        </p:txBody>
      </p:sp>
      <p:sp>
        <p:nvSpPr>
          <p:cNvPr id="3" name="内容占位符 2"/>
          <p:cNvSpPr>
            <a:spLocks noGrp="1"/>
          </p:cNvSpPr>
          <p:nvPr>
            <p:ph idx="1"/>
          </p:nvPr>
        </p:nvSpPr>
        <p:spPr/>
        <p:txBody>
          <a:bodyPr/>
          <a:lstStyle/>
          <a:p>
            <a:pPr>
              <a:spcAft>
                <a:spcPts val="600"/>
              </a:spcAft>
            </a:pPr>
            <a:r>
              <a:rPr lang="en-US" altLang="zh-CN" sz="4000" dirty="0">
                <a:latin typeface="+mj-ea"/>
                <a:ea typeface="+mj-ea"/>
              </a:rPr>
              <a:t>5</a:t>
            </a:r>
            <a:r>
              <a:rPr lang="zh-CN" altLang="en-US" sz="4000" dirty="0">
                <a:latin typeface="+mj-ea"/>
                <a:ea typeface="+mj-ea"/>
              </a:rPr>
              <a:t>、图表标号</a:t>
            </a:r>
          </a:p>
          <a:p>
            <a:pPr lvl="1">
              <a:spcAft>
                <a:spcPts val="0"/>
              </a:spcAft>
            </a:pPr>
            <a:r>
              <a:rPr lang="zh-CN" altLang="en-US" dirty="0">
                <a:latin typeface="+mj-ea"/>
                <a:ea typeface="+mj-ea"/>
              </a:rPr>
              <a:t>图应标明图序和图题，序号和图题之间空</a:t>
            </a:r>
            <a:r>
              <a:rPr lang="en-US" altLang="zh-CN" dirty="0">
                <a:latin typeface="+mj-ea"/>
                <a:ea typeface="+mj-ea"/>
              </a:rPr>
              <a:t>1</a:t>
            </a:r>
            <a:r>
              <a:rPr lang="zh-CN" altLang="en-US" dirty="0">
                <a:latin typeface="+mj-ea"/>
                <a:ea typeface="+mj-ea"/>
              </a:rPr>
              <a:t>字；图序根据所在章节用图</a:t>
            </a:r>
            <a:r>
              <a:rPr lang="en-US" altLang="zh-CN" dirty="0">
                <a:latin typeface="+mj-ea"/>
                <a:ea typeface="+mj-ea"/>
              </a:rPr>
              <a:t>1.1</a:t>
            </a:r>
            <a:r>
              <a:rPr lang="zh-CN" altLang="en-US" dirty="0">
                <a:latin typeface="+mj-ea"/>
                <a:ea typeface="+mj-ea"/>
              </a:rPr>
              <a:t>、图</a:t>
            </a:r>
            <a:r>
              <a:rPr lang="en-US" altLang="zh-CN" dirty="0">
                <a:latin typeface="+mj-ea"/>
                <a:ea typeface="+mj-ea"/>
              </a:rPr>
              <a:t>1.2…</a:t>
            </a:r>
            <a:r>
              <a:rPr lang="zh-CN" altLang="en-US" dirty="0">
                <a:latin typeface="+mj-ea"/>
                <a:ea typeface="+mj-ea"/>
              </a:rPr>
              <a:t>图</a:t>
            </a:r>
            <a:r>
              <a:rPr lang="en-US" altLang="zh-CN" dirty="0">
                <a:latin typeface="+mj-ea"/>
                <a:ea typeface="+mj-ea"/>
              </a:rPr>
              <a:t>2.1…</a:t>
            </a:r>
            <a:r>
              <a:rPr lang="zh-CN" altLang="en-US" dirty="0">
                <a:latin typeface="+mj-ea"/>
                <a:ea typeface="+mj-ea"/>
              </a:rPr>
              <a:t>编号；图序和图题用宋体五号</a:t>
            </a:r>
            <a:r>
              <a:rPr lang="en-US" altLang="zh-CN" dirty="0">
                <a:latin typeface="+mj-ea"/>
                <a:ea typeface="+mj-ea"/>
              </a:rPr>
              <a:t>,</a:t>
            </a:r>
            <a:r>
              <a:rPr lang="zh-CN" altLang="en-US" dirty="0">
                <a:latin typeface="+mj-ea"/>
                <a:ea typeface="+mj-ea"/>
              </a:rPr>
              <a:t>居中置于</a:t>
            </a:r>
            <a:r>
              <a:rPr lang="zh-CN" altLang="en-US" dirty="0">
                <a:solidFill>
                  <a:srgbClr val="C00000"/>
                </a:solidFill>
                <a:latin typeface="+mj-ea"/>
                <a:ea typeface="+mj-ea"/>
              </a:rPr>
              <a:t>图下方</a:t>
            </a:r>
            <a:r>
              <a:rPr lang="zh-CN" altLang="en-US" dirty="0">
                <a:latin typeface="+mj-ea"/>
                <a:ea typeface="+mj-ea"/>
              </a:rPr>
              <a:t>。</a:t>
            </a:r>
          </a:p>
          <a:p>
            <a:pPr lvl="1">
              <a:spcAft>
                <a:spcPts val="0"/>
              </a:spcAft>
            </a:pPr>
            <a:r>
              <a:rPr lang="zh-CN" altLang="en-US" dirty="0">
                <a:latin typeface="+mj-ea"/>
                <a:ea typeface="+mj-ea"/>
              </a:rPr>
              <a:t>表格应有表序和表题，序号和表题之间空</a:t>
            </a:r>
            <a:r>
              <a:rPr lang="en-US" altLang="zh-CN" dirty="0">
                <a:latin typeface="+mj-ea"/>
                <a:ea typeface="+mj-ea"/>
              </a:rPr>
              <a:t>1</a:t>
            </a:r>
            <a:r>
              <a:rPr lang="zh-CN" altLang="en-US" dirty="0">
                <a:latin typeface="+mj-ea"/>
                <a:ea typeface="+mj-ea"/>
              </a:rPr>
              <a:t>字；表序根据所在章节用表</a:t>
            </a:r>
            <a:r>
              <a:rPr lang="en-US" altLang="zh-CN" dirty="0">
                <a:latin typeface="+mj-ea"/>
                <a:ea typeface="+mj-ea"/>
              </a:rPr>
              <a:t>1.1</a:t>
            </a:r>
            <a:r>
              <a:rPr lang="zh-CN" altLang="en-US" dirty="0">
                <a:latin typeface="+mj-ea"/>
                <a:ea typeface="+mj-ea"/>
              </a:rPr>
              <a:t>、表</a:t>
            </a:r>
            <a:r>
              <a:rPr lang="en-US" altLang="zh-CN" dirty="0">
                <a:latin typeface="+mj-ea"/>
                <a:ea typeface="+mj-ea"/>
              </a:rPr>
              <a:t>1.2…</a:t>
            </a:r>
            <a:r>
              <a:rPr lang="zh-CN" altLang="en-US" dirty="0">
                <a:latin typeface="+mj-ea"/>
                <a:ea typeface="+mj-ea"/>
              </a:rPr>
              <a:t>表</a:t>
            </a:r>
            <a:r>
              <a:rPr lang="en-US" altLang="zh-CN" dirty="0">
                <a:latin typeface="+mj-ea"/>
                <a:ea typeface="+mj-ea"/>
              </a:rPr>
              <a:t>2.1…</a:t>
            </a:r>
            <a:r>
              <a:rPr lang="zh-CN" altLang="en-US" dirty="0">
                <a:latin typeface="+mj-ea"/>
                <a:ea typeface="+mj-ea"/>
              </a:rPr>
              <a:t>编号；表序和表题用宋体五号</a:t>
            </a:r>
            <a:r>
              <a:rPr lang="en-US" altLang="zh-CN" dirty="0">
                <a:latin typeface="+mj-ea"/>
                <a:ea typeface="+mj-ea"/>
              </a:rPr>
              <a:t>,</a:t>
            </a:r>
            <a:r>
              <a:rPr lang="zh-CN" altLang="en-US" dirty="0">
                <a:latin typeface="+mj-ea"/>
                <a:ea typeface="+mj-ea"/>
              </a:rPr>
              <a:t>居中置于</a:t>
            </a:r>
            <a:r>
              <a:rPr lang="zh-CN" altLang="en-US" dirty="0">
                <a:solidFill>
                  <a:srgbClr val="C00000"/>
                </a:solidFill>
                <a:latin typeface="+mj-ea"/>
                <a:ea typeface="+mj-ea"/>
              </a:rPr>
              <a:t>表的上方</a:t>
            </a:r>
            <a:r>
              <a:rPr lang="zh-CN" altLang="en-US" dirty="0">
                <a:latin typeface="+mj-ea"/>
                <a:ea typeface="+mj-ea"/>
              </a:rPr>
              <a:t>；表格内字体一般用宋体</a:t>
            </a:r>
            <a:r>
              <a:rPr lang="en-US" altLang="zh-CN" dirty="0">
                <a:latin typeface="+mj-ea"/>
                <a:ea typeface="+mj-ea"/>
              </a:rPr>
              <a:t>5</a:t>
            </a:r>
            <a:r>
              <a:rPr lang="zh-CN" altLang="en-US" dirty="0">
                <a:latin typeface="+mj-ea"/>
                <a:ea typeface="+mj-ea"/>
              </a:rPr>
              <a:t>号。</a:t>
            </a:r>
          </a:p>
          <a:p>
            <a:pPr lvl="1">
              <a:spcAft>
                <a:spcPts val="0"/>
              </a:spcAft>
            </a:pPr>
            <a:r>
              <a:rPr lang="zh-CN" altLang="en-US" dirty="0">
                <a:solidFill>
                  <a:srgbClr val="C00000"/>
                </a:solidFill>
                <a:latin typeface="+mj-ea"/>
                <a:ea typeface="+mj-ea"/>
              </a:rPr>
              <a:t>图表与上下文之间各空一行</a:t>
            </a:r>
            <a:r>
              <a:rPr lang="zh-CN" altLang="en-US" dirty="0">
                <a:latin typeface="+mj-ea"/>
                <a:ea typeface="+mj-ea"/>
              </a:rPr>
              <a:t>。</a:t>
            </a:r>
          </a:p>
          <a:p>
            <a:pPr lvl="1">
              <a:spcAft>
                <a:spcPts val="0"/>
              </a:spcAft>
            </a:pPr>
            <a:r>
              <a:rPr lang="zh-CN" altLang="en-US" dirty="0">
                <a:latin typeface="+mj-ea"/>
                <a:ea typeface="+mj-ea"/>
              </a:rPr>
              <a:t>引用他人的图表，应标明出处。</a:t>
            </a:r>
          </a:p>
          <a:p>
            <a:pPr marL="457200" lvl="1" indent="0">
              <a:buNone/>
            </a:pPr>
            <a:endParaRPr lang="zh-CN" altLang="en-US" dirty="0">
              <a:latin typeface="+mj-ea"/>
              <a:ea typeface="+mj-ea"/>
            </a:endParaRPr>
          </a:p>
          <a:p>
            <a:endParaRPr lang="zh-CN" altLang="en-US" dirty="0"/>
          </a:p>
        </p:txBody>
      </p:sp>
      <p:sp>
        <p:nvSpPr>
          <p:cNvPr id="4" name="灯片编号占位符 3">
            <a:extLst>
              <a:ext uri="{FF2B5EF4-FFF2-40B4-BE49-F238E27FC236}">
                <a16:creationId xmlns:a16="http://schemas.microsoft.com/office/drawing/2014/main" id="{99690697-470E-4985-BF4A-F8B75D94DC18}"/>
              </a:ext>
            </a:extLst>
          </p:cNvPr>
          <p:cNvSpPr>
            <a:spLocks noGrp="1"/>
          </p:cNvSpPr>
          <p:nvPr>
            <p:ph type="sldNum" sz="quarter" idx="12"/>
          </p:nvPr>
        </p:nvSpPr>
        <p:spPr/>
        <p:txBody>
          <a:bodyPr/>
          <a:lstStyle/>
          <a:p>
            <a:pPr>
              <a:defRPr/>
            </a:pPr>
            <a:fld id="{C610B3F6-4DE3-42A5-B71A-ECA7EB6E7FF8}" type="slidenum">
              <a:rPr lang="zh-CN" altLang="en-US" smtClean="0"/>
              <a:pPr>
                <a:defRPr/>
              </a:pPr>
              <a:t>9</a:t>
            </a:fld>
            <a:endParaRPr lang="zh-CN" altLang="en-US"/>
          </a:p>
        </p:txBody>
      </p:sp>
    </p:spTree>
    <p:extLst>
      <p:ext uri="{BB962C8B-B14F-4D97-AF65-F5344CB8AC3E}">
        <p14:creationId xmlns:p14="http://schemas.microsoft.com/office/powerpoint/2010/main" val="2321584901"/>
      </p:ext>
    </p:extLst>
  </p:cSld>
  <p:clrMapOvr>
    <a:masterClrMapping/>
  </p:clrMapOvr>
  <p:transition spd="med">
    <p:pull dir="r"/>
  </p:transition>
</p:sld>
</file>

<file path=ppt/theme/theme1.xml><?xml version="1.0" encoding="utf-8"?>
<a:theme xmlns:a="http://schemas.openxmlformats.org/drawingml/2006/main" name="公管学院">
  <a:themeElements>
    <a:clrScheme name="公共管理学院">
      <a:dk1>
        <a:srgbClr val="CE0C4E"/>
      </a:dk1>
      <a:lt1>
        <a:sysClr val="window" lastClr="FFFFFF"/>
      </a:lt1>
      <a:dk2>
        <a:srgbClr val="004689"/>
      </a:dk2>
      <a:lt2>
        <a:srgbClr val="FBB040"/>
      </a:lt2>
      <a:accent1>
        <a:srgbClr val="CE0C4E"/>
      </a:accent1>
      <a:accent2>
        <a:srgbClr val="004689"/>
      </a:accent2>
      <a:accent3>
        <a:srgbClr val="FBB040"/>
      </a:accent3>
      <a:accent4>
        <a:srgbClr val="B4975A"/>
      </a:accent4>
      <a:accent5>
        <a:srgbClr val="A7A9AC"/>
      </a:accent5>
      <a:accent6>
        <a:srgbClr val="231F20"/>
      </a:accent6>
      <a:hlink>
        <a:srgbClr val="FFFFFF"/>
      </a:hlink>
      <a:folHlink>
        <a:srgbClr val="77787B"/>
      </a:folHlink>
    </a:clrScheme>
    <a:fontScheme name="PPT">
      <a:majorFont>
        <a:latin typeface="Impact"/>
        <a:ea typeface="黑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公管学院" id="{690F7476-C280-427F-98E1-7A2FA77E79C1}" vid="{D9D08320-E9A5-462B-AE93-2C9ADA437670}"/>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2351</TotalTime>
  <Words>1509</Words>
  <Application>Microsoft Office PowerPoint</Application>
  <PresentationFormat>全屏显示(4:3)</PresentationFormat>
  <Paragraphs>117</Paragraphs>
  <Slides>18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18</vt:i4>
      </vt:variant>
    </vt:vector>
  </HeadingPairs>
  <TitlesOfParts>
    <vt:vector size="24" baseType="lpstr">
      <vt:lpstr>黑体</vt:lpstr>
      <vt:lpstr>Arial</vt:lpstr>
      <vt:lpstr>Calibri</vt:lpstr>
      <vt:lpstr>Times New Roman</vt:lpstr>
      <vt:lpstr>Wingdings</vt:lpstr>
      <vt:lpstr>公管学院</vt:lpstr>
      <vt:lpstr>研究生论文学术规范</vt:lpstr>
      <vt:lpstr>目录</vt:lpstr>
      <vt:lpstr>一、学术道德</vt:lpstr>
      <vt:lpstr>二、文献综述规范</vt:lpstr>
      <vt:lpstr>二、文献综述规范</vt:lpstr>
      <vt:lpstr>三、论文写作规范</vt:lpstr>
      <vt:lpstr>三、论文写作规范</vt:lpstr>
      <vt:lpstr>三、论文写作规范</vt:lpstr>
      <vt:lpstr>三、论文写作规范</vt:lpstr>
      <vt:lpstr>三、论文写作规范</vt:lpstr>
      <vt:lpstr>三、论文写作规范</vt:lpstr>
      <vt:lpstr>三、论文写作规范</vt:lpstr>
      <vt:lpstr>三、论文写作规范</vt:lpstr>
      <vt:lpstr>三、论文写作规范</vt:lpstr>
      <vt:lpstr>三、论文写作规范</vt:lpstr>
      <vt:lpstr>三、论文写作规范</vt:lpstr>
      <vt:lpstr>三、论文写作规范</vt:lpstr>
      <vt:lpstr>谢谢大家！</vt:lpstr>
    </vt:vector>
  </TitlesOfParts>
  <Company>zju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cp:lastModifiedBy>王 颖雪</cp:lastModifiedBy>
  <cp:revision>381</cp:revision>
  <dcterms:created xsi:type="dcterms:W3CDTF">2014-06-07T02:17:30Z</dcterms:created>
  <dcterms:modified xsi:type="dcterms:W3CDTF">2021-06-17T08:56:44Z</dcterms:modified>
</cp:coreProperties>
</file>